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2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s/slide28.xml" ContentType="application/vnd.openxmlformats-officedocument.presentationml.slide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diagrams/layout3.xml" ContentType="application/vnd.openxmlformats-officedocument.drawingml.diagramLayout+xml"/>
  <Override PartName="/ppt/tableStyles.xml" ContentType="application/vnd.openxmlformats-officedocument.presentationml.tableStyles+xml"/>
  <Override PartName="/ppt/slides/slide23.xml" ContentType="application/vnd.openxmlformats-officedocument.presentationml.slide+xml"/>
  <Override PartName="/ppt/diagrams/data3.xml" ContentType="application/vnd.openxmlformats-officedocument.drawingml.diagramData+xml"/>
  <Override PartName="/ppt/diagrams/drawing3.xml" ContentType="application/vnd.openxmlformats-officedocument.drawingml.diagramDrawing+xml"/>
  <Override PartName="/ppt/slideLayouts/slideLayout7.xml" ContentType="application/vnd.openxmlformats-officedocument.presentationml.slideLayout+xml"/>
  <Override PartName="/ppt/diagrams/quickStyle2.xml" ContentType="application/vnd.openxmlformats-officedocument.drawingml.diagramQuickStyle+xml"/>
  <Override PartName="/ppt/diagrams/colors3.xml" ContentType="application/vnd.openxmlformats-officedocument.drawingml.diagramColors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2.xml" ContentType="application/vnd.openxmlformats-officedocument.presentationml.slide+xml"/>
  <Override PartName="/ppt/diagrams/colors2.xml" ContentType="application/vnd.openxmlformats-officedocument.drawingml.diagramColors+xml"/>
  <Override PartName="/ppt/slideLayouts/slideLayout4.xml" ContentType="application/vnd.openxmlformats-officedocument.presentationml.slideLayout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diagrams/data2.xml" ContentType="application/vnd.openxmlformats-officedocument.drawingml.diagramData+xml"/>
  <Override PartName="/ppt/viewProps.xml" ContentType="application/vnd.openxmlformats-officedocument.presentationml.viewProps+xml"/>
  <Override PartName="/ppt/diagrams/quickStyle1.xml" ContentType="application/vnd.openxmlformats-officedocument.drawingml.diagramQuickStyle+xml"/>
  <Override PartName="/ppt/slides/slide6.xml" ContentType="application/vnd.openxmlformats-officedocument.presentationml.slide+xml"/>
  <Override PartName="/ppt/diagrams/drawing2.xml" ContentType="application/vnd.openxmlformats-officedocument.drawingml.diagramDrawing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quickStyle3.xml" ContentType="application/vnd.openxmlformats-officedocument.drawingml.diagramQuickStyle+xml"/>
  <Override PartName="/ppt/diagrams/colors1.xml" ContentType="application/vnd.openxmlformats-officedocument.drawingml.diagramColors+xml"/>
  <Override PartName="/ppt/slides/slide19.xml" ContentType="application/vnd.openxmlformats-officedocument.presentationml.slide+xml"/>
  <Override PartName="/ppt/diagrams/data1.xml" ContentType="application/vnd.openxmlformats-officedocument.drawingml.diagramData+xml"/>
  <Override PartName="/ppt/diagrams/drawing1.xml" ContentType="application/vnd.openxmlformats-officedocument.drawingml.diagramDrawing+xml"/>
  <Override PartName="/ppt/slides/slide7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12192000" cy="6858000"/>
  <p:notesSz cx="12192000" cy="6858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presProps" Target="presProps.xml" /><Relationship Id="rId38" Type="http://schemas.openxmlformats.org/officeDocument/2006/relationships/tableStyles" Target="tableStyles.xml" /><Relationship Id="rId39" Type="http://schemas.openxmlformats.org/officeDocument/2006/relationships/viewProps" Target="viewProps.xml" /></Relationships>
</file>

<file path=ppt/diagrams/_rels/data1.xml.rels><?xml version="1.0" encoding="UTF-8" standalone="yes"?><Relationships xmlns="http://schemas.openxmlformats.org/package/2006/relationships"><Relationship Id="rId1" Type="http://schemas.microsoft.com/office/2007/relationships/diagramDrawing" Target="../diagrams/drawing1.xml" /></Relationships>
</file>

<file path=ppt/diagrams/_rels/data2.xml.rels><?xml version="1.0" encoding="UTF-8" standalone="yes"?><Relationships xmlns="http://schemas.openxmlformats.org/package/2006/relationships"><Relationship Id="rId1" Type="http://schemas.microsoft.com/office/2007/relationships/diagramDrawing" Target="../diagrams/drawing2.xml" /></Relationships>
</file>

<file path=ppt/diagrams/_rels/data3.xml.rels><?xml version="1.0" encoding="UTF-8" standalone="yes"?><Relationships xmlns="http://schemas.openxmlformats.org/package/2006/relationships"><Relationship Id="rId1" Type="http://schemas.microsoft.com/office/2007/relationships/diagramDrawing" Target="../diagrams/drawing3.xml" /></Relationships>
</file>

<file path=ppt/diagrams/_rels/drawing1.xml.rels><?xml version="1.0" encoding="UTF-8" standalone="yes"?><Relationships xmlns="http://schemas.openxmlformats.org/package/2006/relationships"></Relationships>
</file>

<file path=ppt/diagrams/_rels/drawing2.xml.rels><?xml version="1.0" encoding="UTF-8" standalone="yes"?><Relationships xmlns="http://schemas.openxmlformats.org/package/2006/relationships"></Relationships>
</file>

<file path=ppt/diagrams/_rels/drawing3.xml.rels><?xml version="1.0" encoding="UTF-8" standalone="yes"?><Relationships xmlns="http://schemas.openxmlformats.org/package/2006/relationships"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DF5AED94-4EC0-41CC-9904-42FA10AAD9CB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1" csCatId="colorful" phldr="1"/>
      <dgm:spPr bwMode="auto"/>
      <dgm:t>
        <a:bodyPr/>
        <a:lstStyle/>
        <a:p>
          <a:pPr>
            <a:defRPr/>
          </a:pPr>
          <a:endParaRPr lang="fr-FR"/>
        </a:p>
      </dgm:t>
    </dgm:pt>
    <dgm:pt modelId="{06FC1FE0-3182-4B7B-8A44-EA79744B2FD8}">
      <dgm:prSet phldrT="[Text]"/>
      <dgm:spPr bwMode="auto"/>
      <dgm:t>
        <a:bodyPr vert="horz" anchor="ctr"/>
        <a:lstStyle/>
        <a:p>
          <a:pPr marL="0" indent="0" algn="ctr" defTabSz="4444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fr-FR"/>
            <a:t>Recrutements</a:t>
          </a:r>
          <a:endParaRPr/>
        </a:p>
      </dgm:t>
    </dgm:pt>
    <dgm:pt modelId="{9DD0C82B-DDA4-49AE-BCF2-1A0A740123A5}" type="parTrans" cxnId="{B04599C9-4E06-4119-AE55-52900B82DE1D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E1D2E7C8-C89F-470F-BE43-56465B7D04C1}" type="sibTrans" cxnId="{B04599C9-4E06-4119-AE55-52900B82DE1D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962B40DF-A0F1-48CC-8C09-37FC2BFCCF02}">
      <dgm:prSet phldrT="[Text]"/>
      <dgm:spPr bwMode="auto"/>
      <dgm:t>
        <a:bodyPr vert="horz" anchor="ctr"/>
        <a:lstStyle/>
        <a:p>
          <a:pPr marL="0" indent="0" algn="ctr" defTabSz="4444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fr-FR"/>
            <a:t>Inscription</a:t>
          </a:r>
          <a:endParaRPr/>
        </a:p>
      </dgm:t>
    </dgm:pt>
    <dgm:pt modelId="{350F10A9-1BFC-490C-B5A8-11152E97B79C}" type="parTrans" cxnId="{19534DD0-5704-4773-8DF4-9BB98837CBCD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80B0B424-5EBC-4CF5-8621-8D56A7FC4554}" type="sibTrans" cxnId="{19534DD0-5704-4773-8DF4-9BB98837CBCD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2823F360-8AE0-44F5-8CB3-26FC0F31611E}">
      <dgm:prSet phldrT="[Text]"/>
      <dgm:spPr bwMode="auto"/>
      <dgm:t>
        <a:bodyPr vert="horz" anchor="ctr"/>
        <a:lstStyle/>
        <a:p>
          <a:pPr marL="0" indent="0" algn="ctr" defTabSz="4444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fr-FR"/>
            <a:t>Etudes</a:t>
          </a:r>
          <a:endParaRPr/>
        </a:p>
      </dgm:t>
    </dgm:pt>
    <dgm:pt modelId="{E9106E58-A1A1-422F-B00C-20FA7DF63961}" type="parTrans" cxnId="{FA528EFF-61DB-4433-89F8-2AAA068ECFFA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C8985676-0FE9-4471-BF5C-5AFE8702E61C}" type="sibTrans" cxnId="{FA528EFF-61DB-4433-89F8-2AAA068ECFFA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D73B79CB-3F06-409D-A5A6-A629A73B02D6}">
      <dgm:prSet phldrT="[Text]"/>
      <dgm:spPr bwMode="auto"/>
      <dgm:t>
        <a:bodyPr vert="horz" anchor="ctr"/>
        <a:lstStyle/>
        <a:p>
          <a:pPr marL="0" indent="0" algn="ctr" defTabSz="4444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fr-FR"/>
            <a:t>Administratif</a:t>
          </a:r>
          <a:endParaRPr/>
        </a:p>
      </dgm:t>
    </dgm:pt>
    <dgm:pt modelId="{1A99568F-8CE1-4D5B-AAE9-C25BFED8BAE0}" type="parTrans" cxnId="{2F672E59-0AC2-437C-8FFB-46E50867CC27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E4191681-2881-4378-A05A-6E9E2FB655B7}" type="sibTrans" cxnId="{2F672E59-0AC2-437C-8FFB-46E50867CC27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E77D9C51-8F5B-491D-B8DF-6F3799C6441C}">
      <dgm:prSet phldrT="[Text]"/>
      <dgm:spPr bwMode="auto"/>
      <dgm:t>
        <a:bodyPr vert="horz" anchor="ctr"/>
        <a:lstStyle/>
        <a:p>
          <a:pPr marL="0" indent="0" algn="ctr" defTabSz="4444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fr-FR"/>
            <a:t>Notices d’information</a:t>
          </a:r>
          <a:endParaRPr/>
        </a:p>
      </dgm:t>
    </dgm:pt>
    <dgm:pt modelId="{F67459B2-6B65-4252-AADC-029E5FAE4AB3}" type="parTrans" cxnId="{CF041CD3-CA49-43C8-A228-1858CD6896FD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85D29F47-E05C-4F62-B851-E3FF6A8DC523}" type="sibTrans" cxnId="{CF041CD3-CA49-43C8-A228-1858CD6896FD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37F37B0B-5757-4983-BF0A-BD80F57F45E2}">
      <dgm:prSet phldrT="[Text]"/>
      <dgm:spPr bwMode="auto"/>
      <dgm:t>
        <a:bodyPr vert="horz" anchor="ctr"/>
        <a:lstStyle/>
        <a:p>
          <a:pPr marL="0" indent="0" algn="ctr" defTabSz="4444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fr-FR"/>
            <a:t>Participation (sujets)</a:t>
          </a:r>
          <a:endParaRPr/>
        </a:p>
      </dgm:t>
    </dgm:pt>
    <dgm:pt modelId="{BD72838F-9F20-4D41-9E3C-09A3B7466C29}" type="parTrans" cxnId="{1EEB6DFB-F355-4A3F-A9C6-DCF8621DEEF5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A3BE5300-9DEC-4235-910A-BFFAA1B8D92A}" type="sibTrans" cxnId="{1EEB6DFB-F355-4A3F-A9C6-DCF8621DEEF5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831B5E19-44E5-41BC-863D-EE956E10ACCC}">
      <dgm:prSet phldrT="[Text]"/>
      <dgm:spPr bwMode="auto"/>
      <dgm:t>
        <a:bodyPr vert="horz" anchor="ctr"/>
        <a:lstStyle/>
        <a:p>
          <a:pPr marL="0" indent="0" algn="ctr" defTabSz="4444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fr-FR"/>
            <a:t>Création / gestion (admin)</a:t>
          </a:r>
          <a:endParaRPr/>
        </a:p>
      </dgm:t>
    </dgm:pt>
    <dgm:pt modelId="{D6053822-1F18-4896-82BC-DAB76E9EAF8A}" type="parTrans" cxnId="{D94FA2D2-8AA3-4DF3-BBAD-80E7D57A892F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F1E011FA-9430-480E-A085-F098B1CAB564}" type="sibTrans" cxnId="{D94FA2D2-8AA3-4DF3-BBAD-80E7D57A892F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7932A799-D8E4-414F-80B5-2E17F3629D25}">
      <dgm:prSet phldrT="[Text]"/>
      <dgm:spPr bwMode="auto"/>
      <dgm:t>
        <a:bodyPr vert="horz" anchor="ctr"/>
        <a:lstStyle/>
        <a:p>
          <a:pPr marL="0" indent="0" algn="ctr" defTabSz="4444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fr-FR"/>
            <a:t>Mailing sujets</a:t>
          </a:r>
          <a:endParaRPr/>
        </a:p>
      </dgm:t>
    </dgm:pt>
    <dgm:pt modelId="{C5004ECA-0B6F-47A1-AF62-054453EDB8F3}" type="parTrans" cxnId="{DDBD3F73-636C-4FBD-A5F8-27F81361BA0A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55F036AC-B6BC-4C95-9242-3083ED7BCEFB}" type="sibTrans" cxnId="{DDBD3F73-636C-4FBD-A5F8-27F81361BA0A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5FDC9F82-B90A-4167-92F5-D1537AC93A76}" type="pres">
      <dgm:prSet presAssocID="{DF5AED94-4EC0-41CC-9904-42FA10AAD9CB}" presName="Name0" presStyleCnt="0">
        <dgm:presLayoutVars>
          <dgm:chPref val="1"/>
          <dgm:dir val="norm"/>
          <dgm:animOne val="branch"/>
          <dgm:animLvl val="lvl"/>
          <dgm:resizeHandles val="exact"/>
        </dgm:presLayoutVars>
      </dgm:prSet>
      <dgm:spPr bwMode="auto"/>
    </dgm:pt>
    <dgm:pt modelId="{600ACA4D-230A-49F6-BCCD-A3900094C9AE}" type="pres">
      <dgm:prSet presAssocID="{06FC1FE0-3182-4B7B-8A44-EA79744B2FD8}" presName="hierRoot1" presStyleCnt="0">
        <dgm:presLayoutVars>
          <dgm:hierBranch val="init"/>
        </dgm:presLayoutVars>
      </dgm:prSet>
      <dgm:spPr bwMode="auto"/>
    </dgm:pt>
    <dgm:pt modelId="{7953F26F-8DB9-42E7-9E7D-B7AADBCD7079}" type="pres">
      <dgm:prSet presAssocID="{06FC1FE0-3182-4B7B-8A44-EA79744B2FD8}" presName="rootComposite1" presStyleCnt="0"/>
      <dgm:spPr bwMode="auto"/>
    </dgm:pt>
    <dgm:pt modelId="{3580714E-370C-4FF0-84A4-7B24C3111616}" type="pres">
      <dgm:prSet presAssocID="{06FC1FE0-3182-4B7B-8A44-EA79744B2FD8}" presName="rootText1" presStyleLbl="alignAcc1" presStyleIdx="0" presStyleCnt="0">
        <dgm:presLayoutVars>
          <dgm:chPref val="3"/>
        </dgm:presLayoutVars>
      </dgm:prSet>
      <dgm:spPr bwMode="auto"/>
    </dgm:pt>
    <dgm:pt modelId="{88D47130-1431-4590-8045-C8AA45FC8CFB}" type="pres">
      <dgm:prSet presAssocID="{06FC1FE0-3182-4B7B-8A44-EA79744B2FD8}" presName="topArc1" presStyleLbl="parChTrans1D1" presStyleIdx="0" presStyleCnt="16"/>
      <dgm:spPr bwMode="auto"/>
    </dgm:pt>
    <dgm:pt modelId="{7B1B0C90-45CB-4265-9506-AF9DBD179F04}" type="pres">
      <dgm:prSet presAssocID="{06FC1FE0-3182-4B7B-8A44-EA79744B2FD8}" presName="bottomArc1" presStyleLbl="parChTrans1D1" presStyleIdx="1" presStyleCnt="16"/>
      <dgm:spPr bwMode="auto"/>
    </dgm:pt>
    <dgm:pt modelId="{4C6A43DE-E739-4B05-8D0E-42D9A8BDE26B}" type="pres">
      <dgm:prSet presAssocID="{06FC1FE0-3182-4B7B-8A44-EA79744B2FD8}" presName="topConnNode1" presStyleLbl="node1" presStyleIdx="0" presStyleCnt="0"/>
      <dgm:spPr bwMode="auto"/>
    </dgm:pt>
    <dgm:pt modelId="{3E29D9FD-0FD8-4D80-982D-F633C601FEA3}" type="pres">
      <dgm:prSet presAssocID="{06FC1FE0-3182-4B7B-8A44-EA79744B2FD8}" presName="hierChild2" presStyleCnt="0"/>
      <dgm:spPr bwMode="auto"/>
    </dgm:pt>
    <dgm:pt modelId="{9EFF2714-6459-4EC8-BB9C-AD06D9AE6EC6}" type="pres">
      <dgm:prSet presAssocID="{350F10A9-1BFC-490C-B5A8-11152E97B79C}" presName="Name28" presStyleLbl="parChTrans1D2" presStyleIdx="0" presStyleCnt="2"/>
      <dgm:spPr bwMode="auto"/>
    </dgm:pt>
    <dgm:pt modelId="{59DF1482-AD35-47E6-ABBC-25C2605A4218}" type="pres">
      <dgm:prSet presAssocID="{962B40DF-A0F1-48CC-8C09-37FC2BFCCF02}" presName="hierRoot2" presStyleCnt="0">
        <dgm:presLayoutVars>
          <dgm:hierBranch val="init"/>
        </dgm:presLayoutVars>
      </dgm:prSet>
      <dgm:spPr bwMode="auto"/>
    </dgm:pt>
    <dgm:pt modelId="{9315A92D-06EE-4329-B708-6ECA96FBBE5E}" type="pres">
      <dgm:prSet presAssocID="{962B40DF-A0F1-48CC-8C09-37FC2BFCCF02}" presName="rootComposite2" presStyleCnt="0"/>
      <dgm:spPr bwMode="auto"/>
    </dgm:pt>
    <dgm:pt modelId="{DF2F89FE-AFF6-4836-8DFF-0D1F326785DE}" type="pres">
      <dgm:prSet presAssocID="{962B40DF-A0F1-48CC-8C09-37FC2BFCCF02}" presName="rootText2" presStyleLbl="alignAcc1" presStyleIdx="0" presStyleCnt="0">
        <dgm:presLayoutVars>
          <dgm:chPref val="3"/>
        </dgm:presLayoutVars>
      </dgm:prSet>
      <dgm:spPr bwMode="auto"/>
    </dgm:pt>
    <dgm:pt modelId="{8261E372-8731-4690-B488-2E045B486486}" type="pres">
      <dgm:prSet presAssocID="{962B40DF-A0F1-48CC-8C09-37FC2BFCCF02}" presName="topArc2" presStyleLbl="parChTrans1D1" presStyleIdx="2" presStyleCnt="16"/>
      <dgm:spPr bwMode="auto"/>
    </dgm:pt>
    <dgm:pt modelId="{66647E39-44A7-4D12-8CE3-223F9C768C54}" type="pres">
      <dgm:prSet presAssocID="{962B40DF-A0F1-48CC-8C09-37FC2BFCCF02}" presName="bottomArc2" presStyleLbl="parChTrans1D1" presStyleIdx="3" presStyleCnt="16"/>
      <dgm:spPr bwMode="auto"/>
    </dgm:pt>
    <dgm:pt modelId="{CD33604E-3A01-439D-9C4A-A861C4C0DDAD}" type="pres">
      <dgm:prSet presAssocID="{962B40DF-A0F1-48CC-8C09-37FC2BFCCF02}" presName="topConnNode2" presStyleLbl="node2" presStyleIdx="0" presStyleCnt="0"/>
      <dgm:spPr bwMode="auto"/>
    </dgm:pt>
    <dgm:pt modelId="{5BB56525-31BE-4E35-B446-AA3E4B6BFCE5}" type="pres">
      <dgm:prSet presAssocID="{962B40DF-A0F1-48CC-8C09-37FC2BFCCF02}" presName="hierChild4" presStyleCnt="0"/>
      <dgm:spPr bwMode="auto"/>
    </dgm:pt>
    <dgm:pt modelId="{FCD69509-EAA6-45BF-A0DB-D85394FD9C27}" type="pres">
      <dgm:prSet presAssocID="{1A99568F-8CE1-4D5B-AAE9-C25BFED8BAE0}" presName="Name28" presStyleLbl="parChTrans1D3" presStyleIdx="0" presStyleCnt="5"/>
      <dgm:spPr bwMode="auto"/>
    </dgm:pt>
    <dgm:pt modelId="{A6A273A7-6011-4635-BB28-994FBF7673B3}" type="pres">
      <dgm:prSet presAssocID="{D73B79CB-3F06-409D-A5A6-A629A73B02D6}" presName="hierRoot2" presStyleCnt="0">
        <dgm:presLayoutVars>
          <dgm:hierBranch val="init"/>
        </dgm:presLayoutVars>
      </dgm:prSet>
      <dgm:spPr bwMode="auto"/>
    </dgm:pt>
    <dgm:pt modelId="{883A1D4B-C120-430A-84A9-9C87052CE71D}" type="pres">
      <dgm:prSet presAssocID="{D73B79CB-3F06-409D-A5A6-A629A73B02D6}" presName="rootComposite2" presStyleCnt="0"/>
      <dgm:spPr bwMode="auto"/>
    </dgm:pt>
    <dgm:pt modelId="{5161C126-953C-4292-9C71-F3C9A0766218}" type="pres">
      <dgm:prSet presAssocID="{D73B79CB-3F06-409D-A5A6-A629A73B02D6}" presName="rootText2" presStyleLbl="alignAcc1" presStyleIdx="0" presStyleCnt="0">
        <dgm:presLayoutVars>
          <dgm:chPref val="3"/>
        </dgm:presLayoutVars>
      </dgm:prSet>
      <dgm:spPr bwMode="auto"/>
    </dgm:pt>
    <dgm:pt modelId="{AE57E49B-C515-4F3C-B232-6810E5F8743A}" type="pres">
      <dgm:prSet presAssocID="{D73B79CB-3F06-409D-A5A6-A629A73B02D6}" presName="topArc2" presStyleLbl="parChTrans1D1" presStyleIdx="4" presStyleCnt="16"/>
      <dgm:spPr bwMode="auto"/>
    </dgm:pt>
    <dgm:pt modelId="{2E17E22D-8A97-4526-9A5B-69531F63CF0D}" type="pres">
      <dgm:prSet presAssocID="{D73B79CB-3F06-409D-A5A6-A629A73B02D6}" presName="bottomArc2" presStyleLbl="parChTrans1D1" presStyleIdx="5" presStyleCnt="16"/>
      <dgm:spPr bwMode="auto"/>
    </dgm:pt>
    <dgm:pt modelId="{BA7E4438-8264-413A-9C52-8C23858A9AA0}" type="pres">
      <dgm:prSet presAssocID="{D73B79CB-3F06-409D-A5A6-A629A73B02D6}" presName="topConnNode2" presStyleLbl="node3" presStyleIdx="0" presStyleCnt="0"/>
      <dgm:spPr bwMode="auto"/>
    </dgm:pt>
    <dgm:pt modelId="{8A3B1B2C-B21F-447E-B389-C017EFE43746}" type="pres">
      <dgm:prSet presAssocID="{D73B79CB-3F06-409D-A5A6-A629A73B02D6}" presName="hierChild4" presStyleCnt="0"/>
      <dgm:spPr bwMode="auto"/>
    </dgm:pt>
    <dgm:pt modelId="{B0F8D7C1-B6B7-4225-9255-17CC58C2D678}" type="pres">
      <dgm:prSet presAssocID="{D73B79CB-3F06-409D-A5A6-A629A73B02D6}" presName="hierChild5" presStyleCnt="0"/>
      <dgm:spPr bwMode="auto"/>
    </dgm:pt>
    <dgm:pt modelId="{A45A2514-540C-4FB2-9979-ADDF6C7CFB90}" type="pres">
      <dgm:prSet presAssocID="{F67459B2-6B65-4252-AADC-029E5FAE4AB3}" presName="Name28" presStyleLbl="parChTrans1D3" presStyleIdx="1" presStyleCnt="5"/>
      <dgm:spPr bwMode="auto"/>
    </dgm:pt>
    <dgm:pt modelId="{9E1ECC49-0D22-4332-8329-3EAD8B83C583}" type="pres">
      <dgm:prSet presAssocID="{E77D9C51-8F5B-491D-B8DF-6F3799C6441C}" presName="hierRoot2" presStyleCnt="0">
        <dgm:presLayoutVars>
          <dgm:hierBranch val="init"/>
        </dgm:presLayoutVars>
      </dgm:prSet>
      <dgm:spPr bwMode="auto"/>
    </dgm:pt>
    <dgm:pt modelId="{FB737BF9-115C-45FF-9321-DC5F03D0C0EC}" type="pres">
      <dgm:prSet presAssocID="{E77D9C51-8F5B-491D-B8DF-6F3799C6441C}" presName="rootComposite2" presStyleCnt="0"/>
      <dgm:spPr bwMode="auto"/>
    </dgm:pt>
    <dgm:pt modelId="{8AC19816-A54B-49B3-BD8A-D724D6AC92F6}" type="pres">
      <dgm:prSet presAssocID="{E77D9C51-8F5B-491D-B8DF-6F3799C6441C}" presName="rootText2" presStyleLbl="alignAcc1" presStyleIdx="0" presStyleCnt="0">
        <dgm:presLayoutVars>
          <dgm:chPref val="3"/>
        </dgm:presLayoutVars>
      </dgm:prSet>
      <dgm:spPr bwMode="auto"/>
    </dgm:pt>
    <dgm:pt modelId="{475BF583-646A-42FB-AD30-2052CA14A097}" type="pres">
      <dgm:prSet presAssocID="{E77D9C51-8F5B-491D-B8DF-6F3799C6441C}" presName="topArc2" presStyleLbl="parChTrans1D1" presStyleIdx="6" presStyleCnt="16"/>
      <dgm:spPr bwMode="auto"/>
    </dgm:pt>
    <dgm:pt modelId="{5F4E542E-B0E6-4C2C-9119-FA2CE47990AF}" type="pres">
      <dgm:prSet presAssocID="{E77D9C51-8F5B-491D-B8DF-6F3799C6441C}" presName="bottomArc2" presStyleLbl="parChTrans1D1" presStyleIdx="7" presStyleCnt="16"/>
      <dgm:spPr bwMode="auto"/>
    </dgm:pt>
    <dgm:pt modelId="{0A6D5F96-427D-44B0-9D1D-A7EF0E97196D}" type="pres">
      <dgm:prSet presAssocID="{E77D9C51-8F5B-491D-B8DF-6F3799C6441C}" presName="topConnNode2" presStyleLbl="node3" presStyleIdx="0" presStyleCnt="0"/>
      <dgm:spPr bwMode="auto"/>
    </dgm:pt>
    <dgm:pt modelId="{9CF0552D-7CD6-46A3-AB57-23C7CD93603B}" type="pres">
      <dgm:prSet presAssocID="{E77D9C51-8F5B-491D-B8DF-6F3799C6441C}" presName="hierChild4" presStyleCnt="0"/>
      <dgm:spPr bwMode="auto"/>
    </dgm:pt>
    <dgm:pt modelId="{A28BB455-AD38-4661-9192-BE88898209F2}" type="pres">
      <dgm:prSet presAssocID="{E77D9C51-8F5B-491D-B8DF-6F3799C6441C}" presName="hierChild5" presStyleCnt="0"/>
      <dgm:spPr bwMode="auto"/>
    </dgm:pt>
    <dgm:pt modelId="{6DBA509E-54EA-4069-AC2A-FB0E5688D415}" type="pres">
      <dgm:prSet presAssocID="{962B40DF-A0F1-48CC-8C09-37FC2BFCCF02}" presName="hierChild5" presStyleCnt="0"/>
      <dgm:spPr bwMode="auto"/>
    </dgm:pt>
    <dgm:pt modelId="{78B03ACF-DCED-488C-9722-E2976ED3B134}" type="pres">
      <dgm:prSet presAssocID="{E9106E58-A1A1-422F-B00C-20FA7DF63961}" presName="Name28" presStyleLbl="parChTrans1D2" presStyleIdx="1" presStyleCnt="2"/>
      <dgm:spPr bwMode="auto"/>
    </dgm:pt>
    <dgm:pt modelId="{DB347F0D-6CC1-4F6E-966E-8744706B81F9}" type="pres">
      <dgm:prSet presAssocID="{2823F360-8AE0-44F5-8CB3-26FC0F31611E}" presName="hierRoot2" presStyleCnt="0">
        <dgm:presLayoutVars>
          <dgm:hierBranch val="init"/>
        </dgm:presLayoutVars>
      </dgm:prSet>
      <dgm:spPr bwMode="auto"/>
    </dgm:pt>
    <dgm:pt modelId="{E108CFDB-EA08-41F2-BF25-DBBF60E10E85}" type="pres">
      <dgm:prSet presAssocID="{2823F360-8AE0-44F5-8CB3-26FC0F31611E}" presName="rootComposite2" presStyleCnt="0"/>
      <dgm:spPr bwMode="auto"/>
    </dgm:pt>
    <dgm:pt modelId="{23062B6C-1224-49D0-88C8-89231E281F2D}" type="pres">
      <dgm:prSet presAssocID="{2823F360-8AE0-44F5-8CB3-26FC0F31611E}" presName="rootText2" presStyleLbl="alignAcc1" presStyleIdx="0" presStyleCnt="0">
        <dgm:presLayoutVars>
          <dgm:chPref val="3"/>
        </dgm:presLayoutVars>
      </dgm:prSet>
      <dgm:spPr bwMode="auto"/>
    </dgm:pt>
    <dgm:pt modelId="{A861BC8B-29B1-4C0B-9268-94E1E2E14A4A}" type="pres">
      <dgm:prSet presAssocID="{2823F360-8AE0-44F5-8CB3-26FC0F31611E}" presName="topArc2" presStyleLbl="parChTrans1D1" presStyleIdx="8" presStyleCnt="16"/>
      <dgm:spPr bwMode="auto"/>
    </dgm:pt>
    <dgm:pt modelId="{7AAABE20-6586-48B6-9FE9-23F8F22FCDA0}" type="pres">
      <dgm:prSet presAssocID="{2823F360-8AE0-44F5-8CB3-26FC0F31611E}" presName="bottomArc2" presStyleLbl="parChTrans1D1" presStyleIdx="9" presStyleCnt="16"/>
      <dgm:spPr bwMode="auto"/>
    </dgm:pt>
    <dgm:pt modelId="{F881D90B-8420-47D2-A301-16ED0413E013}" type="pres">
      <dgm:prSet presAssocID="{2823F360-8AE0-44F5-8CB3-26FC0F31611E}" presName="topConnNode2" presStyleLbl="node2" presStyleIdx="0" presStyleCnt="0"/>
      <dgm:spPr bwMode="auto"/>
    </dgm:pt>
    <dgm:pt modelId="{211E20EA-1099-4881-A26C-AA5E441300F6}" type="pres">
      <dgm:prSet presAssocID="{2823F360-8AE0-44F5-8CB3-26FC0F31611E}" presName="hierChild4" presStyleCnt="0"/>
      <dgm:spPr bwMode="auto"/>
    </dgm:pt>
    <dgm:pt modelId="{C03A5A99-4724-40A2-8EAA-1DCBA5CEE5BA}" type="pres">
      <dgm:prSet presAssocID="{BD72838F-9F20-4D41-9E3C-09A3B7466C29}" presName="Name28" presStyleLbl="parChTrans1D3" presStyleIdx="2" presStyleCnt="5"/>
      <dgm:spPr bwMode="auto"/>
    </dgm:pt>
    <dgm:pt modelId="{4637F0FB-059A-4A36-B7D3-FA42F80CEBB8}" type="pres">
      <dgm:prSet presAssocID="{37F37B0B-5757-4983-BF0A-BD80F57F45E2}" presName="hierRoot2" presStyleCnt="0">
        <dgm:presLayoutVars>
          <dgm:hierBranch val="init"/>
        </dgm:presLayoutVars>
      </dgm:prSet>
      <dgm:spPr bwMode="auto"/>
    </dgm:pt>
    <dgm:pt modelId="{0DA705AB-648B-4EEB-BA09-BE6A60FD4019}" type="pres">
      <dgm:prSet presAssocID="{37F37B0B-5757-4983-BF0A-BD80F57F45E2}" presName="rootComposite2" presStyleCnt="0"/>
      <dgm:spPr bwMode="auto"/>
    </dgm:pt>
    <dgm:pt modelId="{D664BB58-5C36-4547-802A-5220A4EEE36A}" type="pres">
      <dgm:prSet presAssocID="{37F37B0B-5757-4983-BF0A-BD80F57F45E2}" presName="rootText2" presStyleLbl="alignAcc1" presStyleIdx="0" presStyleCnt="0">
        <dgm:presLayoutVars>
          <dgm:chPref val="3"/>
        </dgm:presLayoutVars>
      </dgm:prSet>
      <dgm:spPr bwMode="auto"/>
    </dgm:pt>
    <dgm:pt modelId="{F7C5F251-718B-417B-A6A6-479EC8C6C7BE}" type="pres">
      <dgm:prSet presAssocID="{37F37B0B-5757-4983-BF0A-BD80F57F45E2}" presName="topArc2" presStyleLbl="parChTrans1D1" presStyleIdx="10" presStyleCnt="16"/>
      <dgm:spPr bwMode="auto"/>
    </dgm:pt>
    <dgm:pt modelId="{233C4677-4786-4AE6-B40B-0EAEF54DFE91}" type="pres">
      <dgm:prSet presAssocID="{37F37B0B-5757-4983-BF0A-BD80F57F45E2}" presName="bottomArc2" presStyleLbl="parChTrans1D1" presStyleIdx="11" presStyleCnt="16"/>
      <dgm:spPr bwMode="auto"/>
    </dgm:pt>
    <dgm:pt modelId="{387B3769-D301-47E8-9FD8-EE72A7C01FB6}" type="pres">
      <dgm:prSet presAssocID="{37F37B0B-5757-4983-BF0A-BD80F57F45E2}" presName="topConnNode2" presStyleLbl="node3" presStyleIdx="0" presStyleCnt="0"/>
      <dgm:spPr bwMode="auto"/>
    </dgm:pt>
    <dgm:pt modelId="{FCE2AB39-9B5F-4872-BF60-CDFB0AFF2526}" type="pres">
      <dgm:prSet presAssocID="{37F37B0B-5757-4983-BF0A-BD80F57F45E2}" presName="hierChild4" presStyleCnt="0"/>
      <dgm:spPr bwMode="auto"/>
    </dgm:pt>
    <dgm:pt modelId="{6189C58C-DDB2-4158-8558-20349C4A8FB7}" type="pres">
      <dgm:prSet presAssocID="{37F37B0B-5757-4983-BF0A-BD80F57F45E2}" presName="hierChild5" presStyleCnt="0"/>
      <dgm:spPr bwMode="auto"/>
    </dgm:pt>
    <dgm:pt modelId="{3F7692E2-6107-4A5F-835C-A068AB864877}" type="pres">
      <dgm:prSet presAssocID="{D6053822-1F18-4896-82BC-DAB76E9EAF8A}" presName="Name28" presStyleLbl="parChTrans1D3" presStyleIdx="3" presStyleCnt="5"/>
      <dgm:spPr bwMode="auto"/>
    </dgm:pt>
    <dgm:pt modelId="{96E7D22A-3E8E-42C0-B86B-5B9BA5B6937D}" type="pres">
      <dgm:prSet presAssocID="{831B5E19-44E5-41BC-863D-EE956E10ACCC}" presName="hierRoot2" presStyleCnt="0">
        <dgm:presLayoutVars>
          <dgm:hierBranch val="init"/>
        </dgm:presLayoutVars>
      </dgm:prSet>
      <dgm:spPr bwMode="auto"/>
    </dgm:pt>
    <dgm:pt modelId="{E1C3C360-9819-40D6-98D2-CFCA7E9ABC64}" type="pres">
      <dgm:prSet presAssocID="{831B5E19-44E5-41BC-863D-EE956E10ACCC}" presName="rootComposite2" presStyleCnt="0"/>
      <dgm:spPr bwMode="auto"/>
    </dgm:pt>
    <dgm:pt modelId="{917549E7-C9B0-4023-8949-80B7F8F137B8}" type="pres">
      <dgm:prSet presAssocID="{831B5E19-44E5-41BC-863D-EE956E10ACCC}" presName="rootText2" presStyleLbl="alignAcc1" presStyleIdx="0" presStyleCnt="0">
        <dgm:presLayoutVars>
          <dgm:chPref val="3"/>
        </dgm:presLayoutVars>
      </dgm:prSet>
      <dgm:spPr bwMode="auto"/>
    </dgm:pt>
    <dgm:pt modelId="{95067136-0999-463E-A587-653ACF6AA7E9}" type="pres">
      <dgm:prSet presAssocID="{831B5E19-44E5-41BC-863D-EE956E10ACCC}" presName="topArc2" presStyleLbl="parChTrans1D1" presStyleIdx="12" presStyleCnt="16"/>
      <dgm:spPr bwMode="auto"/>
    </dgm:pt>
    <dgm:pt modelId="{6A8C62E4-0BED-496E-A6A9-85354372C721}" type="pres">
      <dgm:prSet presAssocID="{831B5E19-44E5-41BC-863D-EE956E10ACCC}" presName="bottomArc2" presStyleLbl="parChTrans1D1" presStyleIdx="13" presStyleCnt="16"/>
      <dgm:spPr bwMode="auto"/>
    </dgm:pt>
    <dgm:pt modelId="{F60C7A95-92D0-4FFD-AB1D-77B05AD2F9BD}" type="pres">
      <dgm:prSet presAssocID="{831B5E19-44E5-41BC-863D-EE956E10ACCC}" presName="topConnNode2" presStyleLbl="node3" presStyleIdx="0" presStyleCnt="0"/>
      <dgm:spPr bwMode="auto"/>
    </dgm:pt>
    <dgm:pt modelId="{66BB725C-6AEC-45EA-B6CD-ECADF1EF1223}" type="pres">
      <dgm:prSet presAssocID="{831B5E19-44E5-41BC-863D-EE956E10ACCC}" presName="hierChild4" presStyleCnt="0"/>
      <dgm:spPr bwMode="auto"/>
    </dgm:pt>
    <dgm:pt modelId="{4B97C26D-A85C-4D9E-B4A7-B0B9F97BF061}" type="pres">
      <dgm:prSet presAssocID="{831B5E19-44E5-41BC-863D-EE956E10ACCC}" presName="hierChild5" presStyleCnt="0"/>
      <dgm:spPr bwMode="auto"/>
    </dgm:pt>
    <dgm:pt modelId="{AD7990CF-8441-4DAB-8E33-E8ADFA2FF254}" type="pres">
      <dgm:prSet presAssocID="{C5004ECA-0B6F-47A1-AF62-054453EDB8F3}" presName="Name28" presStyleLbl="parChTrans1D3" presStyleIdx="4" presStyleCnt="5"/>
      <dgm:spPr bwMode="auto"/>
    </dgm:pt>
    <dgm:pt modelId="{979DDCA6-2E4B-4C50-84F7-194ABDC8A1C2}" type="pres">
      <dgm:prSet presAssocID="{7932A799-D8E4-414F-80B5-2E17F3629D25}" presName="hierRoot2" presStyleCnt="0">
        <dgm:presLayoutVars>
          <dgm:hierBranch val="init"/>
        </dgm:presLayoutVars>
      </dgm:prSet>
      <dgm:spPr bwMode="auto"/>
    </dgm:pt>
    <dgm:pt modelId="{582CC536-1E28-49B8-B02D-4FB2BAA3574A}" type="pres">
      <dgm:prSet presAssocID="{7932A799-D8E4-414F-80B5-2E17F3629D25}" presName="rootComposite2" presStyleCnt="0"/>
      <dgm:spPr bwMode="auto"/>
    </dgm:pt>
    <dgm:pt modelId="{EDC19BD3-BB8E-4B81-8429-DFDC9F062853}" type="pres">
      <dgm:prSet presAssocID="{7932A799-D8E4-414F-80B5-2E17F3629D25}" presName="rootText2" presStyleLbl="alignAcc1" presStyleIdx="0" presStyleCnt="0">
        <dgm:presLayoutVars>
          <dgm:chPref val="3"/>
        </dgm:presLayoutVars>
      </dgm:prSet>
      <dgm:spPr bwMode="auto"/>
    </dgm:pt>
    <dgm:pt modelId="{3EB77B93-09FC-43A5-BDC1-1E757A05B0E1}" type="pres">
      <dgm:prSet presAssocID="{7932A799-D8E4-414F-80B5-2E17F3629D25}" presName="topArc2" presStyleLbl="parChTrans1D1" presStyleIdx="14" presStyleCnt="16"/>
      <dgm:spPr bwMode="auto"/>
    </dgm:pt>
    <dgm:pt modelId="{80F53474-5658-4F67-BE21-9CDC38E3EEFB}" type="pres">
      <dgm:prSet presAssocID="{7932A799-D8E4-414F-80B5-2E17F3629D25}" presName="bottomArc2" presStyleLbl="parChTrans1D1" presStyleIdx="15" presStyleCnt="16"/>
      <dgm:spPr bwMode="auto"/>
    </dgm:pt>
    <dgm:pt modelId="{FB92D44B-9000-4619-9D90-437D42D24FD0}" type="pres">
      <dgm:prSet presAssocID="{7932A799-D8E4-414F-80B5-2E17F3629D25}" presName="topConnNode2" presStyleLbl="node3" presStyleIdx="0" presStyleCnt="0"/>
      <dgm:spPr bwMode="auto"/>
    </dgm:pt>
    <dgm:pt modelId="{15D95C5E-DA12-4C3D-A8EC-61F465F60C1A}" type="pres">
      <dgm:prSet presAssocID="{7932A799-D8E4-414F-80B5-2E17F3629D25}" presName="hierChild4" presStyleCnt="0"/>
      <dgm:spPr bwMode="auto"/>
    </dgm:pt>
    <dgm:pt modelId="{3D04DB8A-AAA7-4429-B011-9904C926740D}" type="pres">
      <dgm:prSet presAssocID="{7932A799-D8E4-414F-80B5-2E17F3629D25}" presName="hierChild5" presStyleCnt="0"/>
      <dgm:spPr bwMode="auto"/>
    </dgm:pt>
    <dgm:pt modelId="{75AAD3A6-A332-4380-AE48-7540A59EA487}" type="pres">
      <dgm:prSet presAssocID="{2823F360-8AE0-44F5-8CB3-26FC0F31611E}" presName="hierChild5" presStyleCnt="0"/>
      <dgm:spPr bwMode="auto"/>
    </dgm:pt>
    <dgm:pt modelId="{8403F002-31F9-4550-8A2B-97F4222D765E}" type="pres">
      <dgm:prSet presAssocID="{06FC1FE0-3182-4B7B-8A44-EA79744B2FD8}" presName="hierChild3" presStyleCnt="0"/>
      <dgm:spPr bwMode="auto"/>
    </dgm:pt>
  </dgm:ptLst>
  <dgm:cxnLst>
    <dgm:cxn modelId="{A0189B02-9928-49F8-88AC-C809F88915E0}" type="presOf" srcId="{DF5AED94-4EC0-41CC-9904-42FA10AAD9CB}" destId="{5FDC9F82-B90A-4167-92F5-D1537AC93A76}" srcOrd="0" destOrd="0" presId="urn:microsoft.com/office/officeart/2008/layout/HalfCircleOrganizationChart"/>
    <dgm:cxn modelId="{CFD5CC29-996E-4DAE-B619-FC4D93802699}" type="presOf" srcId="{E77D9C51-8F5B-491D-B8DF-6F3799C6441C}" destId="{8AC19816-A54B-49B3-BD8A-D724D6AC92F6}" srcOrd="0" destOrd="0" presId="urn:microsoft.com/office/officeart/2008/layout/HalfCircleOrganizationChart"/>
    <dgm:cxn modelId="{ABA2402B-7A00-4813-81A4-A980FA662B60}" type="presOf" srcId="{D73B79CB-3F06-409D-A5A6-A629A73B02D6}" destId="{BA7E4438-8264-413A-9C52-8C23858A9AA0}" srcOrd="1" destOrd="0" presId="urn:microsoft.com/office/officeart/2008/layout/HalfCircleOrganizationChart"/>
    <dgm:cxn modelId="{201AF72B-1495-46F1-AAAE-3188326EE47A}" type="presOf" srcId="{831B5E19-44E5-41BC-863D-EE956E10ACCC}" destId="{F60C7A95-92D0-4FFD-AB1D-77B05AD2F9BD}" srcOrd="1" destOrd="0" presId="urn:microsoft.com/office/officeart/2008/layout/HalfCircleOrganizationChart"/>
    <dgm:cxn modelId="{64E1F634-66AD-4120-BE8A-C84BD964E444}" type="presOf" srcId="{BD72838F-9F20-4D41-9E3C-09A3B7466C29}" destId="{C03A5A99-4724-40A2-8EAA-1DCBA5CEE5BA}" srcOrd="0" destOrd="0" presId="urn:microsoft.com/office/officeart/2008/layout/HalfCircleOrganizationChart"/>
    <dgm:cxn modelId="{1F29F944-E6AA-4A40-B71D-B286D9381D96}" type="presOf" srcId="{350F10A9-1BFC-490C-B5A8-11152E97B79C}" destId="{9EFF2714-6459-4EC8-BB9C-AD06D9AE6EC6}" srcOrd="0" destOrd="0" presId="urn:microsoft.com/office/officeart/2008/layout/HalfCircleOrganizationChart"/>
    <dgm:cxn modelId="{C50CE050-129B-4CF1-8B4B-6F65EE783383}" type="presOf" srcId="{E9106E58-A1A1-422F-B00C-20FA7DF63961}" destId="{78B03ACF-DCED-488C-9722-E2976ED3B134}" srcOrd="0" destOrd="0" presId="urn:microsoft.com/office/officeart/2008/layout/HalfCircleOrganizationChart"/>
    <dgm:cxn modelId="{AEBE1151-CA1E-4ED0-B25D-BA16F742D2F7}" type="presOf" srcId="{D73B79CB-3F06-409D-A5A6-A629A73B02D6}" destId="{5161C126-953C-4292-9C71-F3C9A0766218}" srcOrd="0" destOrd="0" presId="urn:microsoft.com/office/officeart/2008/layout/HalfCircleOrganizationChart"/>
    <dgm:cxn modelId="{B187EF71-7B71-48A7-B8EC-AC3669B9A97C}" type="presOf" srcId="{F67459B2-6B65-4252-AADC-029E5FAE4AB3}" destId="{A45A2514-540C-4FB2-9979-ADDF6C7CFB90}" srcOrd="0" destOrd="0" presId="urn:microsoft.com/office/officeart/2008/layout/HalfCircleOrganizationChart"/>
    <dgm:cxn modelId="{DDBD3F73-636C-4FBD-A5F8-27F81361BA0A}" srcId="{2823F360-8AE0-44F5-8CB3-26FC0F31611E}" destId="{7932A799-D8E4-414F-80B5-2E17F3629D25}" srcOrd="2" destOrd="0" parTransId="{C5004ECA-0B6F-47A1-AF62-054453EDB8F3}" sibTransId="{55F036AC-B6BC-4C95-9242-3083ED7BCEFB}"/>
    <dgm:cxn modelId="{094FE476-B9E7-45E7-B1E4-C8897F401AC6}" type="presOf" srcId="{962B40DF-A0F1-48CC-8C09-37FC2BFCCF02}" destId="{CD33604E-3A01-439D-9C4A-A861C4C0DDAD}" srcOrd="1" destOrd="0" presId="urn:microsoft.com/office/officeart/2008/layout/HalfCircleOrganizationChart"/>
    <dgm:cxn modelId="{2F672E59-0AC2-437C-8FFB-46E50867CC27}" srcId="{962B40DF-A0F1-48CC-8C09-37FC2BFCCF02}" destId="{D73B79CB-3F06-409D-A5A6-A629A73B02D6}" srcOrd="0" destOrd="0" parTransId="{1A99568F-8CE1-4D5B-AAE9-C25BFED8BAE0}" sibTransId="{E4191681-2881-4378-A05A-6E9E2FB655B7}"/>
    <dgm:cxn modelId="{F7D72A7E-A629-4B42-9DFA-4D64DC78C03E}" type="presOf" srcId="{1A99568F-8CE1-4D5B-AAE9-C25BFED8BAE0}" destId="{FCD69509-EAA6-45BF-A0DB-D85394FD9C27}" srcOrd="0" destOrd="0" presId="urn:microsoft.com/office/officeart/2008/layout/HalfCircleOrganizationChart"/>
    <dgm:cxn modelId="{D3819081-704F-40D2-9F1F-15718EDC5CE5}" type="presOf" srcId="{C5004ECA-0B6F-47A1-AF62-054453EDB8F3}" destId="{AD7990CF-8441-4DAB-8E33-E8ADFA2FF254}" srcOrd="0" destOrd="0" presId="urn:microsoft.com/office/officeart/2008/layout/HalfCircleOrganizationChart"/>
    <dgm:cxn modelId="{FCA7F484-20C4-4C08-AC6C-085DEEB65267}" type="presOf" srcId="{2823F360-8AE0-44F5-8CB3-26FC0F31611E}" destId="{F881D90B-8420-47D2-A301-16ED0413E013}" srcOrd="1" destOrd="0" presId="urn:microsoft.com/office/officeart/2008/layout/HalfCircleOrganizationChart"/>
    <dgm:cxn modelId="{D637E889-58CC-45C5-80AF-86D31C304CDC}" type="presOf" srcId="{37F37B0B-5757-4983-BF0A-BD80F57F45E2}" destId="{D664BB58-5C36-4547-802A-5220A4EEE36A}" srcOrd="0" destOrd="0" presId="urn:microsoft.com/office/officeart/2008/layout/HalfCircleOrganizationChart"/>
    <dgm:cxn modelId="{0E9FDA91-ED0C-4785-A74D-06BC3D5E8741}" type="presOf" srcId="{D6053822-1F18-4896-82BC-DAB76E9EAF8A}" destId="{3F7692E2-6107-4A5F-835C-A068AB864877}" srcOrd="0" destOrd="0" presId="urn:microsoft.com/office/officeart/2008/layout/HalfCircleOrganizationChart"/>
    <dgm:cxn modelId="{872CD892-3E99-4AE2-A258-C7CB313DE8C5}" type="presOf" srcId="{962B40DF-A0F1-48CC-8C09-37FC2BFCCF02}" destId="{DF2F89FE-AFF6-4836-8DFF-0D1F326785DE}" srcOrd="0" destOrd="0" presId="urn:microsoft.com/office/officeart/2008/layout/HalfCircleOrganizationChart"/>
    <dgm:cxn modelId="{D914F5A0-B812-4138-B98B-F68692E36BD4}" type="presOf" srcId="{7932A799-D8E4-414F-80B5-2E17F3629D25}" destId="{EDC19BD3-BB8E-4B81-8429-DFDC9F062853}" srcOrd="0" destOrd="0" presId="urn:microsoft.com/office/officeart/2008/layout/HalfCircleOrganizationChart"/>
    <dgm:cxn modelId="{CED75EAC-6EE8-45BD-8736-A901971CDBEF}" type="presOf" srcId="{7932A799-D8E4-414F-80B5-2E17F3629D25}" destId="{FB92D44B-9000-4619-9D90-437D42D24FD0}" srcOrd="1" destOrd="0" presId="urn:microsoft.com/office/officeart/2008/layout/HalfCircleOrganizationChart"/>
    <dgm:cxn modelId="{B04599C9-4E06-4119-AE55-52900B82DE1D}" srcId="{DF5AED94-4EC0-41CC-9904-42FA10AAD9CB}" destId="{06FC1FE0-3182-4B7B-8A44-EA79744B2FD8}" srcOrd="0" destOrd="0" parTransId="{9DD0C82B-DDA4-49AE-BCF2-1A0A740123A5}" sibTransId="{E1D2E7C8-C89F-470F-BE43-56465B7D04C1}"/>
    <dgm:cxn modelId="{BF5C6FCD-7DEF-4BB4-8306-94984E583590}" type="presOf" srcId="{06FC1FE0-3182-4B7B-8A44-EA79744B2FD8}" destId="{4C6A43DE-E739-4B05-8D0E-42D9A8BDE26B}" srcOrd="1" destOrd="0" presId="urn:microsoft.com/office/officeart/2008/layout/HalfCircleOrganizationChart"/>
    <dgm:cxn modelId="{19534DD0-5704-4773-8DF4-9BB98837CBCD}" srcId="{06FC1FE0-3182-4B7B-8A44-EA79744B2FD8}" destId="{962B40DF-A0F1-48CC-8C09-37FC2BFCCF02}" srcOrd="0" destOrd="0" parTransId="{350F10A9-1BFC-490C-B5A8-11152E97B79C}" sibTransId="{80B0B424-5EBC-4CF5-8621-8D56A7FC4554}"/>
    <dgm:cxn modelId="{D94FA2D2-8AA3-4DF3-BBAD-80E7D57A892F}" srcId="{2823F360-8AE0-44F5-8CB3-26FC0F31611E}" destId="{831B5E19-44E5-41BC-863D-EE956E10ACCC}" srcOrd="1" destOrd="0" parTransId="{D6053822-1F18-4896-82BC-DAB76E9EAF8A}" sibTransId="{F1E011FA-9430-480E-A085-F098B1CAB564}"/>
    <dgm:cxn modelId="{CF041CD3-CA49-43C8-A228-1858CD6896FD}" srcId="{962B40DF-A0F1-48CC-8C09-37FC2BFCCF02}" destId="{E77D9C51-8F5B-491D-B8DF-6F3799C6441C}" srcOrd="1" destOrd="0" parTransId="{F67459B2-6B65-4252-AADC-029E5FAE4AB3}" sibTransId="{85D29F47-E05C-4F62-B851-E3FF6A8DC523}"/>
    <dgm:cxn modelId="{9A03ECF2-E281-4767-853E-BA3CB1D1428B}" type="presOf" srcId="{06FC1FE0-3182-4B7B-8A44-EA79744B2FD8}" destId="{3580714E-370C-4FF0-84A4-7B24C3111616}" srcOrd="0" destOrd="0" presId="urn:microsoft.com/office/officeart/2008/layout/HalfCircleOrganizationChart"/>
    <dgm:cxn modelId="{F7F57BF7-712F-483D-B759-8F0532322D88}" type="presOf" srcId="{37F37B0B-5757-4983-BF0A-BD80F57F45E2}" destId="{387B3769-D301-47E8-9FD8-EE72A7C01FB6}" srcOrd="1" destOrd="0" presId="urn:microsoft.com/office/officeart/2008/layout/HalfCircleOrganizationChart"/>
    <dgm:cxn modelId="{1EEB6DFB-F355-4A3F-A9C6-DCF8621DEEF5}" srcId="{2823F360-8AE0-44F5-8CB3-26FC0F31611E}" destId="{37F37B0B-5757-4983-BF0A-BD80F57F45E2}" srcOrd="0" destOrd="0" parTransId="{BD72838F-9F20-4D41-9E3C-09A3B7466C29}" sibTransId="{A3BE5300-9DEC-4235-910A-BFFAA1B8D92A}"/>
    <dgm:cxn modelId="{507FB3FB-A29C-4700-BD2E-0F60325AB38D}" type="presOf" srcId="{E77D9C51-8F5B-491D-B8DF-6F3799C6441C}" destId="{0A6D5F96-427D-44B0-9D1D-A7EF0E97196D}" srcOrd="1" destOrd="0" presId="urn:microsoft.com/office/officeart/2008/layout/HalfCircleOrganizationChart"/>
    <dgm:cxn modelId="{9B5706FF-3C36-4882-BBBA-E8FBD1B32198}" type="presOf" srcId="{831B5E19-44E5-41BC-863D-EE956E10ACCC}" destId="{917549E7-C9B0-4023-8949-80B7F8F137B8}" srcOrd="0" destOrd="0" presId="urn:microsoft.com/office/officeart/2008/layout/HalfCircleOrganizationChart"/>
    <dgm:cxn modelId="{EED64DFF-C115-4B38-8FE7-E6B6CF2428E2}" type="presOf" srcId="{2823F360-8AE0-44F5-8CB3-26FC0F31611E}" destId="{23062B6C-1224-49D0-88C8-89231E281F2D}" srcOrd="0" destOrd="0" presId="urn:microsoft.com/office/officeart/2008/layout/HalfCircleOrganizationChart"/>
    <dgm:cxn modelId="{FA528EFF-61DB-4433-89F8-2AAA068ECFFA}" srcId="{06FC1FE0-3182-4B7B-8A44-EA79744B2FD8}" destId="{2823F360-8AE0-44F5-8CB3-26FC0F31611E}" srcOrd="1" destOrd="0" parTransId="{E9106E58-A1A1-422F-B00C-20FA7DF63961}" sibTransId="{C8985676-0FE9-4471-BF5C-5AFE8702E61C}"/>
    <dgm:cxn modelId="{1D3174DD-646A-4AAE-ADC6-EDE8EB0EC1D4}" type="presParOf" srcId="{5FDC9F82-B90A-4167-92F5-D1537AC93A76}" destId="{600ACA4D-230A-49F6-BCCD-A3900094C9AE}" srcOrd="0" destOrd="0" presId="urn:microsoft.com/office/officeart/2008/layout/HalfCircleOrganizationChart"/>
    <dgm:cxn modelId="{ED646569-ACCC-40D5-A706-22658550E92C}" type="presParOf" srcId="{600ACA4D-230A-49F6-BCCD-A3900094C9AE}" destId="{7953F26F-8DB9-42E7-9E7D-B7AADBCD7079}" srcOrd="0" destOrd="0" presId="urn:microsoft.com/office/officeart/2008/layout/HalfCircleOrganizationChart"/>
    <dgm:cxn modelId="{6D76F894-C67D-4F31-B660-4EF26AAB1F15}" type="presParOf" srcId="{7953F26F-8DB9-42E7-9E7D-B7AADBCD7079}" destId="{3580714E-370C-4FF0-84A4-7B24C3111616}" srcOrd="0" destOrd="0" presId="urn:microsoft.com/office/officeart/2008/layout/HalfCircleOrganizationChart"/>
    <dgm:cxn modelId="{DFB7FC3B-0A53-4417-B867-331103B4D7AE}" type="presParOf" srcId="{7953F26F-8DB9-42E7-9E7D-B7AADBCD7079}" destId="{88D47130-1431-4590-8045-C8AA45FC8CFB}" srcOrd="1" destOrd="0" presId="urn:microsoft.com/office/officeart/2008/layout/HalfCircleOrganizationChart"/>
    <dgm:cxn modelId="{55B0B152-6E45-4F1E-86B6-DCAB9A23D0F0}" type="presParOf" srcId="{7953F26F-8DB9-42E7-9E7D-B7AADBCD7079}" destId="{7B1B0C90-45CB-4265-9506-AF9DBD179F04}" srcOrd="2" destOrd="0" presId="urn:microsoft.com/office/officeart/2008/layout/HalfCircleOrganizationChart"/>
    <dgm:cxn modelId="{5104F009-D676-4E4B-9BBC-C1CA0CD4B625}" type="presParOf" srcId="{7953F26F-8DB9-42E7-9E7D-B7AADBCD7079}" destId="{4C6A43DE-E739-4B05-8D0E-42D9A8BDE26B}" srcOrd="3" destOrd="0" presId="urn:microsoft.com/office/officeart/2008/layout/HalfCircleOrganizationChart"/>
    <dgm:cxn modelId="{9F49B77A-B899-4EB7-9A2A-E26F578BFCF9}" type="presParOf" srcId="{600ACA4D-230A-49F6-BCCD-A3900094C9AE}" destId="{3E29D9FD-0FD8-4D80-982D-F633C601FEA3}" srcOrd="1" destOrd="0" presId="urn:microsoft.com/office/officeart/2008/layout/HalfCircleOrganizationChart"/>
    <dgm:cxn modelId="{84DF70B2-5372-441A-9F2F-BCA205E1A232}" type="presParOf" srcId="{3E29D9FD-0FD8-4D80-982D-F633C601FEA3}" destId="{9EFF2714-6459-4EC8-BB9C-AD06D9AE6EC6}" srcOrd="0" destOrd="0" presId="urn:microsoft.com/office/officeart/2008/layout/HalfCircleOrganizationChart"/>
    <dgm:cxn modelId="{5BA1ACF1-769C-4105-B73D-2E1E171BAC7D}" type="presParOf" srcId="{3E29D9FD-0FD8-4D80-982D-F633C601FEA3}" destId="{59DF1482-AD35-47E6-ABBC-25C2605A4218}" srcOrd="1" destOrd="0" presId="urn:microsoft.com/office/officeart/2008/layout/HalfCircleOrganizationChart"/>
    <dgm:cxn modelId="{5EBC3317-4D01-403A-9FB4-1955DAB29272}" type="presParOf" srcId="{59DF1482-AD35-47E6-ABBC-25C2605A4218}" destId="{9315A92D-06EE-4329-B708-6ECA96FBBE5E}" srcOrd="0" destOrd="0" presId="urn:microsoft.com/office/officeart/2008/layout/HalfCircleOrganizationChart"/>
    <dgm:cxn modelId="{51641999-7A13-4FB0-BADF-A676C9BB9A18}" type="presParOf" srcId="{9315A92D-06EE-4329-B708-6ECA96FBBE5E}" destId="{DF2F89FE-AFF6-4836-8DFF-0D1F326785DE}" srcOrd="0" destOrd="0" presId="urn:microsoft.com/office/officeart/2008/layout/HalfCircleOrganizationChart"/>
    <dgm:cxn modelId="{58DAF4EF-47E4-41C0-9092-3447AE91ED9E}" type="presParOf" srcId="{9315A92D-06EE-4329-B708-6ECA96FBBE5E}" destId="{8261E372-8731-4690-B488-2E045B486486}" srcOrd="1" destOrd="0" presId="urn:microsoft.com/office/officeart/2008/layout/HalfCircleOrganizationChart"/>
    <dgm:cxn modelId="{58C729EA-B9B2-456B-B16C-DD37546C5C37}" type="presParOf" srcId="{9315A92D-06EE-4329-B708-6ECA96FBBE5E}" destId="{66647E39-44A7-4D12-8CE3-223F9C768C54}" srcOrd="2" destOrd="0" presId="urn:microsoft.com/office/officeart/2008/layout/HalfCircleOrganizationChart"/>
    <dgm:cxn modelId="{86FB7DBF-D5AB-41AC-BB98-E89A5D2558D1}" type="presParOf" srcId="{9315A92D-06EE-4329-B708-6ECA96FBBE5E}" destId="{CD33604E-3A01-439D-9C4A-A861C4C0DDAD}" srcOrd="3" destOrd="0" presId="urn:microsoft.com/office/officeart/2008/layout/HalfCircleOrganizationChart"/>
    <dgm:cxn modelId="{10E5C1B2-B910-4F1D-B243-FD56E93A2584}" type="presParOf" srcId="{59DF1482-AD35-47E6-ABBC-25C2605A4218}" destId="{5BB56525-31BE-4E35-B446-AA3E4B6BFCE5}" srcOrd="1" destOrd="0" presId="urn:microsoft.com/office/officeart/2008/layout/HalfCircleOrganizationChart"/>
    <dgm:cxn modelId="{89F118D4-A1B3-480A-8A5C-63CA10C66864}" type="presParOf" srcId="{5BB56525-31BE-4E35-B446-AA3E4B6BFCE5}" destId="{FCD69509-EAA6-45BF-A0DB-D85394FD9C27}" srcOrd="0" destOrd="0" presId="urn:microsoft.com/office/officeart/2008/layout/HalfCircleOrganizationChart"/>
    <dgm:cxn modelId="{FDD7D1A0-C638-4DAA-8E12-40B639DBF29D}" type="presParOf" srcId="{5BB56525-31BE-4E35-B446-AA3E4B6BFCE5}" destId="{A6A273A7-6011-4635-BB28-994FBF7673B3}" srcOrd="1" destOrd="0" presId="urn:microsoft.com/office/officeart/2008/layout/HalfCircleOrganizationChart"/>
    <dgm:cxn modelId="{7F549364-65BF-4ED3-B2A4-2A54B532B2A5}" type="presParOf" srcId="{A6A273A7-6011-4635-BB28-994FBF7673B3}" destId="{883A1D4B-C120-430A-84A9-9C87052CE71D}" srcOrd="0" destOrd="0" presId="urn:microsoft.com/office/officeart/2008/layout/HalfCircleOrganizationChart"/>
    <dgm:cxn modelId="{50C0A635-B4FE-4CEB-B1A6-5CEDE836D49D}" type="presParOf" srcId="{883A1D4B-C120-430A-84A9-9C87052CE71D}" destId="{5161C126-953C-4292-9C71-F3C9A0766218}" srcOrd="0" destOrd="0" presId="urn:microsoft.com/office/officeart/2008/layout/HalfCircleOrganizationChart"/>
    <dgm:cxn modelId="{ED103C31-DC4B-48A5-A5EE-A464620F72AB}" type="presParOf" srcId="{883A1D4B-C120-430A-84A9-9C87052CE71D}" destId="{AE57E49B-C515-4F3C-B232-6810E5F8743A}" srcOrd="1" destOrd="0" presId="urn:microsoft.com/office/officeart/2008/layout/HalfCircleOrganizationChart"/>
    <dgm:cxn modelId="{A63017A3-CCDB-4DE9-B34C-D9D64EB7E24C}" type="presParOf" srcId="{883A1D4B-C120-430A-84A9-9C87052CE71D}" destId="{2E17E22D-8A97-4526-9A5B-69531F63CF0D}" srcOrd="2" destOrd="0" presId="urn:microsoft.com/office/officeart/2008/layout/HalfCircleOrganizationChart"/>
    <dgm:cxn modelId="{774F3F11-BE0D-4583-BE04-5F4FDDE66FBF}" type="presParOf" srcId="{883A1D4B-C120-430A-84A9-9C87052CE71D}" destId="{BA7E4438-8264-413A-9C52-8C23858A9AA0}" srcOrd="3" destOrd="0" presId="urn:microsoft.com/office/officeart/2008/layout/HalfCircleOrganizationChart"/>
    <dgm:cxn modelId="{07C9FBC4-3473-4B2E-B4FE-4E204C573C81}" type="presParOf" srcId="{A6A273A7-6011-4635-BB28-994FBF7673B3}" destId="{8A3B1B2C-B21F-447E-B389-C017EFE43746}" srcOrd="1" destOrd="0" presId="urn:microsoft.com/office/officeart/2008/layout/HalfCircleOrganizationChart"/>
    <dgm:cxn modelId="{0F538F7B-9976-473A-9C24-FE1D0B335162}" type="presParOf" srcId="{A6A273A7-6011-4635-BB28-994FBF7673B3}" destId="{B0F8D7C1-B6B7-4225-9255-17CC58C2D678}" srcOrd="2" destOrd="0" presId="urn:microsoft.com/office/officeart/2008/layout/HalfCircleOrganizationChart"/>
    <dgm:cxn modelId="{B06D259A-0FAC-45E6-AEA6-095276DA6EE1}" type="presParOf" srcId="{5BB56525-31BE-4E35-B446-AA3E4B6BFCE5}" destId="{A45A2514-540C-4FB2-9979-ADDF6C7CFB90}" srcOrd="2" destOrd="0" presId="urn:microsoft.com/office/officeart/2008/layout/HalfCircleOrganizationChart"/>
    <dgm:cxn modelId="{0545A08E-A76D-4350-B148-F1509838C263}" type="presParOf" srcId="{5BB56525-31BE-4E35-B446-AA3E4B6BFCE5}" destId="{9E1ECC49-0D22-4332-8329-3EAD8B83C583}" srcOrd="3" destOrd="0" presId="urn:microsoft.com/office/officeart/2008/layout/HalfCircleOrganizationChart"/>
    <dgm:cxn modelId="{F6514696-DEAD-4F96-A14B-B31A07FBED6F}" type="presParOf" srcId="{9E1ECC49-0D22-4332-8329-3EAD8B83C583}" destId="{FB737BF9-115C-45FF-9321-DC5F03D0C0EC}" srcOrd="0" destOrd="0" presId="urn:microsoft.com/office/officeart/2008/layout/HalfCircleOrganizationChart"/>
    <dgm:cxn modelId="{993062B9-F81E-4D69-91D2-DE69160C16E8}" type="presParOf" srcId="{FB737BF9-115C-45FF-9321-DC5F03D0C0EC}" destId="{8AC19816-A54B-49B3-BD8A-D724D6AC92F6}" srcOrd="0" destOrd="0" presId="urn:microsoft.com/office/officeart/2008/layout/HalfCircleOrganizationChart"/>
    <dgm:cxn modelId="{EB1ADE9F-C3F4-4A9C-BABF-03E69BB1445C}" type="presParOf" srcId="{FB737BF9-115C-45FF-9321-DC5F03D0C0EC}" destId="{475BF583-646A-42FB-AD30-2052CA14A097}" srcOrd="1" destOrd="0" presId="urn:microsoft.com/office/officeart/2008/layout/HalfCircleOrganizationChart"/>
    <dgm:cxn modelId="{928302DD-8CD9-450D-9DE6-4A8EB8FA5289}" type="presParOf" srcId="{FB737BF9-115C-45FF-9321-DC5F03D0C0EC}" destId="{5F4E542E-B0E6-4C2C-9119-FA2CE47990AF}" srcOrd="2" destOrd="0" presId="urn:microsoft.com/office/officeart/2008/layout/HalfCircleOrganizationChart"/>
    <dgm:cxn modelId="{D2CCFE0A-6727-401B-B2EE-653D42E429A2}" type="presParOf" srcId="{FB737BF9-115C-45FF-9321-DC5F03D0C0EC}" destId="{0A6D5F96-427D-44B0-9D1D-A7EF0E97196D}" srcOrd="3" destOrd="0" presId="urn:microsoft.com/office/officeart/2008/layout/HalfCircleOrganizationChart"/>
    <dgm:cxn modelId="{A212D3AF-6CD2-46D6-996A-6E5B37DE15C5}" type="presParOf" srcId="{9E1ECC49-0D22-4332-8329-3EAD8B83C583}" destId="{9CF0552D-7CD6-46A3-AB57-23C7CD93603B}" srcOrd="1" destOrd="0" presId="urn:microsoft.com/office/officeart/2008/layout/HalfCircleOrganizationChart"/>
    <dgm:cxn modelId="{EE0D03C2-44DD-4F74-82CB-F03D5CBB1E38}" type="presParOf" srcId="{9E1ECC49-0D22-4332-8329-3EAD8B83C583}" destId="{A28BB455-AD38-4661-9192-BE88898209F2}" srcOrd="2" destOrd="0" presId="urn:microsoft.com/office/officeart/2008/layout/HalfCircleOrganizationChart"/>
    <dgm:cxn modelId="{C6D423E9-6194-4280-BABA-CB84449BFEB6}" type="presParOf" srcId="{59DF1482-AD35-47E6-ABBC-25C2605A4218}" destId="{6DBA509E-54EA-4069-AC2A-FB0E5688D415}" srcOrd="2" destOrd="0" presId="urn:microsoft.com/office/officeart/2008/layout/HalfCircleOrganizationChart"/>
    <dgm:cxn modelId="{09D01977-CEBE-476D-B0DE-2DF1736C5C6F}" type="presParOf" srcId="{3E29D9FD-0FD8-4D80-982D-F633C601FEA3}" destId="{78B03ACF-DCED-488C-9722-E2976ED3B134}" srcOrd="2" destOrd="0" presId="urn:microsoft.com/office/officeart/2008/layout/HalfCircleOrganizationChart"/>
    <dgm:cxn modelId="{83FFF3E5-43CE-4DC9-B5D5-5B5105DE8230}" type="presParOf" srcId="{3E29D9FD-0FD8-4D80-982D-F633C601FEA3}" destId="{DB347F0D-6CC1-4F6E-966E-8744706B81F9}" srcOrd="3" destOrd="0" presId="urn:microsoft.com/office/officeart/2008/layout/HalfCircleOrganizationChart"/>
    <dgm:cxn modelId="{AC3F4EBD-E16C-487D-9968-2498C6DD556F}" type="presParOf" srcId="{DB347F0D-6CC1-4F6E-966E-8744706B81F9}" destId="{E108CFDB-EA08-41F2-BF25-DBBF60E10E85}" srcOrd="0" destOrd="0" presId="urn:microsoft.com/office/officeart/2008/layout/HalfCircleOrganizationChart"/>
    <dgm:cxn modelId="{46819CED-DA3E-4861-9D04-3D62C9363AB7}" type="presParOf" srcId="{E108CFDB-EA08-41F2-BF25-DBBF60E10E85}" destId="{23062B6C-1224-49D0-88C8-89231E281F2D}" srcOrd="0" destOrd="0" presId="urn:microsoft.com/office/officeart/2008/layout/HalfCircleOrganizationChart"/>
    <dgm:cxn modelId="{BB2B549D-207F-4342-A782-261231461482}" type="presParOf" srcId="{E108CFDB-EA08-41F2-BF25-DBBF60E10E85}" destId="{A861BC8B-29B1-4C0B-9268-94E1E2E14A4A}" srcOrd="1" destOrd="0" presId="urn:microsoft.com/office/officeart/2008/layout/HalfCircleOrganizationChart"/>
    <dgm:cxn modelId="{C53B7153-C821-4AB8-8F56-BB4AAE8B6FA0}" type="presParOf" srcId="{E108CFDB-EA08-41F2-BF25-DBBF60E10E85}" destId="{7AAABE20-6586-48B6-9FE9-23F8F22FCDA0}" srcOrd="2" destOrd="0" presId="urn:microsoft.com/office/officeart/2008/layout/HalfCircleOrganizationChart"/>
    <dgm:cxn modelId="{FAD86AA3-40B9-4790-9024-A41D9E594D71}" type="presParOf" srcId="{E108CFDB-EA08-41F2-BF25-DBBF60E10E85}" destId="{F881D90B-8420-47D2-A301-16ED0413E013}" srcOrd="3" destOrd="0" presId="urn:microsoft.com/office/officeart/2008/layout/HalfCircleOrganizationChart"/>
    <dgm:cxn modelId="{33221853-60A8-4A77-AE70-318F63E443C9}" type="presParOf" srcId="{DB347F0D-6CC1-4F6E-966E-8744706B81F9}" destId="{211E20EA-1099-4881-A26C-AA5E441300F6}" srcOrd="1" destOrd="0" presId="urn:microsoft.com/office/officeart/2008/layout/HalfCircleOrganizationChart"/>
    <dgm:cxn modelId="{227DED28-B1AE-4C52-9C06-DEC7DA48FF1E}" type="presParOf" srcId="{211E20EA-1099-4881-A26C-AA5E441300F6}" destId="{C03A5A99-4724-40A2-8EAA-1DCBA5CEE5BA}" srcOrd="0" destOrd="0" presId="urn:microsoft.com/office/officeart/2008/layout/HalfCircleOrganizationChart"/>
    <dgm:cxn modelId="{448174F9-74D0-463D-BCC5-A0D1C1F45CA5}" type="presParOf" srcId="{211E20EA-1099-4881-A26C-AA5E441300F6}" destId="{4637F0FB-059A-4A36-B7D3-FA42F80CEBB8}" srcOrd="1" destOrd="0" presId="urn:microsoft.com/office/officeart/2008/layout/HalfCircleOrganizationChart"/>
    <dgm:cxn modelId="{D3E0A1BD-F1E5-46F2-A869-2BA9B11716C9}" type="presParOf" srcId="{4637F0FB-059A-4A36-B7D3-FA42F80CEBB8}" destId="{0DA705AB-648B-4EEB-BA09-BE6A60FD4019}" srcOrd="0" destOrd="0" presId="urn:microsoft.com/office/officeart/2008/layout/HalfCircleOrganizationChart"/>
    <dgm:cxn modelId="{C06EEBFB-F3C5-424D-B458-7484EDEC303A}" type="presParOf" srcId="{0DA705AB-648B-4EEB-BA09-BE6A60FD4019}" destId="{D664BB58-5C36-4547-802A-5220A4EEE36A}" srcOrd="0" destOrd="0" presId="urn:microsoft.com/office/officeart/2008/layout/HalfCircleOrganizationChart"/>
    <dgm:cxn modelId="{281D1E71-E63B-43AA-AD51-8FC416C46C50}" type="presParOf" srcId="{0DA705AB-648B-4EEB-BA09-BE6A60FD4019}" destId="{F7C5F251-718B-417B-A6A6-479EC8C6C7BE}" srcOrd="1" destOrd="0" presId="urn:microsoft.com/office/officeart/2008/layout/HalfCircleOrganizationChart"/>
    <dgm:cxn modelId="{D39FF894-853B-4C32-AD5C-33408A7848B2}" type="presParOf" srcId="{0DA705AB-648B-4EEB-BA09-BE6A60FD4019}" destId="{233C4677-4786-4AE6-B40B-0EAEF54DFE91}" srcOrd="2" destOrd="0" presId="urn:microsoft.com/office/officeart/2008/layout/HalfCircleOrganizationChart"/>
    <dgm:cxn modelId="{FD9596AB-37D5-4203-90E5-317772BE405C}" type="presParOf" srcId="{0DA705AB-648B-4EEB-BA09-BE6A60FD4019}" destId="{387B3769-D301-47E8-9FD8-EE72A7C01FB6}" srcOrd="3" destOrd="0" presId="urn:microsoft.com/office/officeart/2008/layout/HalfCircleOrganizationChart"/>
    <dgm:cxn modelId="{4D90087D-864E-43B6-BC8E-9AF515B4C104}" type="presParOf" srcId="{4637F0FB-059A-4A36-B7D3-FA42F80CEBB8}" destId="{FCE2AB39-9B5F-4872-BF60-CDFB0AFF2526}" srcOrd="1" destOrd="0" presId="urn:microsoft.com/office/officeart/2008/layout/HalfCircleOrganizationChart"/>
    <dgm:cxn modelId="{84DE332A-2D8B-4807-B6D6-9F6EB01D25AA}" type="presParOf" srcId="{4637F0FB-059A-4A36-B7D3-FA42F80CEBB8}" destId="{6189C58C-DDB2-4158-8558-20349C4A8FB7}" srcOrd="2" destOrd="0" presId="urn:microsoft.com/office/officeart/2008/layout/HalfCircleOrganizationChart"/>
    <dgm:cxn modelId="{7BC92295-48E8-4C5C-A263-D6499FA57B0B}" type="presParOf" srcId="{211E20EA-1099-4881-A26C-AA5E441300F6}" destId="{3F7692E2-6107-4A5F-835C-A068AB864877}" srcOrd="2" destOrd="0" presId="urn:microsoft.com/office/officeart/2008/layout/HalfCircleOrganizationChart"/>
    <dgm:cxn modelId="{ACB7DD16-C743-4403-B38D-838EE0D558E3}" type="presParOf" srcId="{211E20EA-1099-4881-A26C-AA5E441300F6}" destId="{96E7D22A-3E8E-42C0-B86B-5B9BA5B6937D}" srcOrd="3" destOrd="0" presId="urn:microsoft.com/office/officeart/2008/layout/HalfCircleOrganizationChart"/>
    <dgm:cxn modelId="{86C5118E-7A7A-4C03-8A3F-544481C83E20}" type="presParOf" srcId="{96E7D22A-3E8E-42C0-B86B-5B9BA5B6937D}" destId="{E1C3C360-9819-40D6-98D2-CFCA7E9ABC64}" srcOrd="0" destOrd="0" presId="urn:microsoft.com/office/officeart/2008/layout/HalfCircleOrganizationChart"/>
    <dgm:cxn modelId="{162EE191-9C77-4530-A979-9FA56ECC8FBB}" type="presParOf" srcId="{E1C3C360-9819-40D6-98D2-CFCA7E9ABC64}" destId="{917549E7-C9B0-4023-8949-80B7F8F137B8}" srcOrd="0" destOrd="0" presId="urn:microsoft.com/office/officeart/2008/layout/HalfCircleOrganizationChart"/>
    <dgm:cxn modelId="{623FBDEA-68CC-442F-97C9-110C12C08705}" type="presParOf" srcId="{E1C3C360-9819-40D6-98D2-CFCA7E9ABC64}" destId="{95067136-0999-463E-A587-653ACF6AA7E9}" srcOrd="1" destOrd="0" presId="urn:microsoft.com/office/officeart/2008/layout/HalfCircleOrganizationChart"/>
    <dgm:cxn modelId="{D46065F9-5AC4-4B58-BB22-7CDECC282D0D}" type="presParOf" srcId="{E1C3C360-9819-40D6-98D2-CFCA7E9ABC64}" destId="{6A8C62E4-0BED-496E-A6A9-85354372C721}" srcOrd="2" destOrd="0" presId="urn:microsoft.com/office/officeart/2008/layout/HalfCircleOrganizationChart"/>
    <dgm:cxn modelId="{61AC2CFF-3739-4ECF-9ED0-F7FC5CB7BDDF}" type="presParOf" srcId="{E1C3C360-9819-40D6-98D2-CFCA7E9ABC64}" destId="{F60C7A95-92D0-4FFD-AB1D-77B05AD2F9BD}" srcOrd="3" destOrd="0" presId="urn:microsoft.com/office/officeart/2008/layout/HalfCircleOrganizationChart"/>
    <dgm:cxn modelId="{562E4FBD-C585-4CC7-9CC5-21D6A50317C0}" type="presParOf" srcId="{96E7D22A-3E8E-42C0-B86B-5B9BA5B6937D}" destId="{66BB725C-6AEC-45EA-B6CD-ECADF1EF1223}" srcOrd="1" destOrd="0" presId="urn:microsoft.com/office/officeart/2008/layout/HalfCircleOrganizationChart"/>
    <dgm:cxn modelId="{C21AE01F-B5DA-40C2-9949-12C2F1F70D33}" type="presParOf" srcId="{96E7D22A-3E8E-42C0-B86B-5B9BA5B6937D}" destId="{4B97C26D-A85C-4D9E-B4A7-B0B9F97BF061}" srcOrd="2" destOrd="0" presId="urn:microsoft.com/office/officeart/2008/layout/HalfCircleOrganizationChart"/>
    <dgm:cxn modelId="{0AAE394F-D867-4EB1-BDDA-B1FBC06D3760}" type="presParOf" srcId="{211E20EA-1099-4881-A26C-AA5E441300F6}" destId="{AD7990CF-8441-4DAB-8E33-E8ADFA2FF254}" srcOrd="4" destOrd="0" presId="urn:microsoft.com/office/officeart/2008/layout/HalfCircleOrganizationChart"/>
    <dgm:cxn modelId="{FA036B8E-0825-4110-86B2-AE0EA2D8F5D5}" type="presParOf" srcId="{211E20EA-1099-4881-A26C-AA5E441300F6}" destId="{979DDCA6-2E4B-4C50-84F7-194ABDC8A1C2}" srcOrd="5" destOrd="0" presId="urn:microsoft.com/office/officeart/2008/layout/HalfCircleOrganizationChart"/>
    <dgm:cxn modelId="{B0FD96AA-4C05-4405-B47E-D5A1CE9642C1}" type="presParOf" srcId="{979DDCA6-2E4B-4C50-84F7-194ABDC8A1C2}" destId="{582CC536-1E28-49B8-B02D-4FB2BAA3574A}" srcOrd="0" destOrd="0" presId="urn:microsoft.com/office/officeart/2008/layout/HalfCircleOrganizationChart"/>
    <dgm:cxn modelId="{BBD82524-A922-45B7-B8D1-51E5B716ADE6}" type="presParOf" srcId="{582CC536-1E28-49B8-B02D-4FB2BAA3574A}" destId="{EDC19BD3-BB8E-4B81-8429-DFDC9F062853}" srcOrd="0" destOrd="0" presId="urn:microsoft.com/office/officeart/2008/layout/HalfCircleOrganizationChart"/>
    <dgm:cxn modelId="{EA06B399-100A-438B-A55D-C8615F50F17E}" type="presParOf" srcId="{582CC536-1E28-49B8-B02D-4FB2BAA3574A}" destId="{3EB77B93-09FC-43A5-BDC1-1E757A05B0E1}" srcOrd="1" destOrd="0" presId="urn:microsoft.com/office/officeart/2008/layout/HalfCircleOrganizationChart"/>
    <dgm:cxn modelId="{C6C21177-7396-44CF-8549-FB1D038C0743}" type="presParOf" srcId="{582CC536-1E28-49B8-B02D-4FB2BAA3574A}" destId="{80F53474-5658-4F67-BE21-9CDC38E3EEFB}" srcOrd="2" destOrd="0" presId="urn:microsoft.com/office/officeart/2008/layout/HalfCircleOrganizationChart"/>
    <dgm:cxn modelId="{DBAF6BEF-40B0-4D85-9581-8D8A8D8CA622}" type="presParOf" srcId="{582CC536-1E28-49B8-B02D-4FB2BAA3574A}" destId="{FB92D44B-9000-4619-9D90-437D42D24FD0}" srcOrd="3" destOrd="0" presId="urn:microsoft.com/office/officeart/2008/layout/HalfCircleOrganizationChart"/>
    <dgm:cxn modelId="{F59FBF94-FD1B-4CC4-9A01-A4C4DD124AAC}" type="presParOf" srcId="{979DDCA6-2E4B-4C50-84F7-194ABDC8A1C2}" destId="{15D95C5E-DA12-4C3D-A8EC-61F465F60C1A}" srcOrd="1" destOrd="0" presId="urn:microsoft.com/office/officeart/2008/layout/HalfCircleOrganizationChart"/>
    <dgm:cxn modelId="{A0D49B6D-B38B-4DF2-9B66-6D2538717B63}" type="presParOf" srcId="{979DDCA6-2E4B-4C50-84F7-194ABDC8A1C2}" destId="{3D04DB8A-AAA7-4429-B011-9904C926740D}" srcOrd="2" destOrd="0" presId="urn:microsoft.com/office/officeart/2008/layout/HalfCircleOrganizationChart"/>
    <dgm:cxn modelId="{E3B32765-6830-4B8C-BCB8-AF544CF36ECB}" type="presParOf" srcId="{DB347F0D-6CC1-4F6E-966E-8744706B81F9}" destId="{75AAD3A6-A332-4380-AE48-7540A59EA487}" srcOrd="2" destOrd="0" presId="urn:microsoft.com/office/officeart/2008/layout/HalfCircleOrganizationChart"/>
    <dgm:cxn modelId="{C4D4B92B-0408-4A25-9086-6F02738821D9}" type="presParOf" srcId="{600ACA4D-230A-49F6-BCCD-A3900094C9AE}" destId="{8403F002-31F9-4550-8A2B-97F4222D765E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DF5AED94-4EC0-41CC-9904-42FA10AAD9CB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1" csCatId="colorful" phldr="1"/>
      <dgm:spPr bwMode="auto"/>
      <dgm:t>
        <a:bodyPr/>
        <a:lstStyle/>
        <a:p>
          <a:pPr>
            <a:defRPr/>
          </a:pPr>
          <a:endParaRPr lang="fr-FR"/>
        </a:p>
      </dgm:t>
    </dgm:pt>
    <dgm:pt modelId="{06FC1FE0-3182-4B7B-8A44-EA79744B2FD8}">
      <dgm:prSet phldrT="[Text]"/>
      <dgm:spPr bwMode="auto"/>
      <dgm:t>
        <a:bodyPr vert="horz" anchor="ctr"/>
        <a:lstStyle/>
        <a:p>
          <a:pPr marL="0" indent="0" algn="ctr" defTabSz="4000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fr-FR"/>
            <a:t>Recrutements</a:t>
          </a:r>
          <a:endParaRPr/>
        </a:p>
      </dgm:t>
    </dgm:pt>
    <dgm:pt modelId="{9DD0C82B-DDA4-49AE-BCF2-1A0A740123A5}" type="parTrans" cxnId="{B04599C9-4E06-4119-AE55-52900B82DE1D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E1D2E7C8-C89F-470F-BE43-56465B7D04C1}" type="sibTrans" cxnId="{B04599C9-4E06-4119-AE55-52900B82DE1D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962B40DF-A0F1-48CC-8C09-37FC2BFCCF02}">
      <dgm:prSet phldrT="[Text]"/>
      <dgm:spPr bwMode="auto"/>
      <dgm:t>
        <a:bodyPr vert="horz" anchor="ctr"/>
        <a:lstStyle/>
        <a:p>
          <a:pPr marL="0" indent="0" algn="ctr" defTabSz="4000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fr-FR"/>
            <a:t>Inscription</a:t>
          </a:r>
          <a:endParaRPr/>
        </a:p>
      </dgm:t>
    </dgm:pt>
    <dgm:pt modelId="{350F10A9-1BFC-490C-B5A8-11152E97B79C}" type="parTrans" cxnId="{19534DD0-5704-4773-8DF4-9BB98837CBCD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80B0B424-5EBC-4CF5-8621-8D56A7FC4554}" type="sibTrans" cxnId="{19534DD0-5704-4773-8DF4-9BB98837CBCD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2823F360-8AE0-44F5-8CB3-26FC0F31611E}">
      <dgm:prSet phldrT="[Text]"/>
      <dgm:spPr bwMode="auto"/>
      <dgm:t>
        <a:bodyPr vert="horz" anchor="ctr"/>
        <a:lstStyle/>
        <a:p>
          <a:pPr marL="0" indent="0" algn="ctr" defTabSz="4000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fr-FR"/>
            <a:t>Etudes</a:t>
          </a:r>
          <a:endParaRPr/>
        </a:p>
      </dgm:t>
    </dgm:pt>
    <dgm:pt modelId="{E9106E58-A1A1-422F-B00C-20FA7DF63961}" type="parTrans" cxnId="{FA528EFF-61DB-4433-89F8-2AAA068ECFFA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C8985676-0FE9-4471-BF5C-5AFE8702E61C}" type="sibTrans" cxnId="{FA528EFF-61DB-4433-89F8-2AAA068ECFFA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D73B79CB-3F06-409D-A5A6-A629A73B02D6}">
      <dgm:prSet phldrT="[Text]"/>
      <dgm:spPr bwMode="auto"/>
      <dgm:t>
        <a:bodyPr vert="horz" anchor="ctr"/>
        <a:lstStyle/>
        <a:p>
          <a:pPr marL="0" indent="0" algn="ctr" defTabSz="4000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fr-FR"/>
            <a:t>Administratif</a:t>
          </a:r>
          <a:endParaRPr/>
        </a:p>
      </dgm:t>
    </dgm:pt>
    <dgm:pt modelId="{1A99568F-8CE1-4D5B-AAE9-C25BFED8BAE0}" type="parTrans" cxnId="{2F672E59-0AC2-437C-8FFB-46E50867CC27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E4191681-2881-4378-A05A-6E9E2FB655B7}" type="sibTrans" cxnId="{2F672E59-0AC2-437C-8FFB-46E50867CC27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E77D9C51-8F5B-491D-B8DF-6F3799C6441C}">
      <dgm:prSet phldrT="[Text]"/>
      <dgm:spPr bwMode="auto"/>
      <dgm:t>
        <a:bodyPr vert="horz" anchor="ctr"/>
        <a:lstStyle/>
        <a:p>
          <a:pPr marL="0" indent="0" algn="ctr" defTabSz="4000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fr-FR"/>
            <a:t>Notices d’information</a:t>
          </a:r>
          <a:endParaRPr/>
        </a:p>
      </dgm:t>
    </dgm:pt>
    <dgm:pt modelId="{F67459B2-6B65-4252-AADC-029E5FAE4AB3}" type="parTrans" cxnId="{CF041CD3-CA49-43C8-A228-1858CD6896FD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85D29F47-E05C-4F62-B851-E3FF6A8DC523}" type="sibTrans" cxnId="{CF041CD3-CA49-43C8-A228-1858CD6896FD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37F37B0B-5757-4983-BF0A-BD80F57F45E2}">
      <dgm:prSet phldrT="[Text]"/>
      <dgm:spPr bwMode="auto"/>
      <dgm:t>
        <a:bodyPr vert="horz" anchor="ctr"/>
        <a:lstStyle/>
        <a:p>
          <a:pPr marL="0" indent="0" algn="ctr" defTabSz="4000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fr-FR"/>
            <a:t>Participation (sujets)</a:t>
          </a:r>
          <a:endParaRPr/>
        </a:p>
      </dgm:t>
    </dgm:pt>
    <dgm:pt modelId="{BD72838F-9F20-4D41-9E3C-09A3B7466C29}" type="parTrans" cxnId="{1EEB6DFB-F355-4A3F-A9C6-DCF8621DEEF5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A3BE5300-9DEC-4235-910A-BFFAA1B8D92A}" type="sibTrans" cxnId="{1EEB6DFB-F355-4A3F-A9C6-DCF8621DEEF5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831B5E19-44E5-41BC-863D-EE956E10ACCC}">
      <dgm:prSet phldrT="[Text]"/>
      <dgm:spPr bwMode="auto"/>
      <dgm:t>
        <a:bodyPr vert="horz" anchor="ctr"/>
        <a:lstStyle/>
        <a:p>
          <a:pPr marL="0" indent="0" algn="ctr" defTabSz="4000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fr-FR"/>
            <a:t>Création / gestion (admin)</a:t>
          </a:r>
          <a:endParaRPr/>
        </a:p>
      </dgm:t>
    </dgm:pt>
    <dgm:pt modelId="{D6053822-1F18-4896-82BC-DAB76E9EAF8A}" type="parTrans" cxnId="{D94FA2D2-8AA3-4DF3-BBAD-80E7D57A892F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F1E011FA-9430-480E-A085-F098B1CAB564}" type="sibTrans" cxnId="{D94FA2D2-8AA3-4DF3-BBAD-80E7D57A892F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7932A799-D8E4-414F-80B5-2E17F3629D25}">
      <dgm:prSet phldrT="[Text]"/>
      <dgm:spPr bwMode="auto"/>
      <dgm:t>
        <a:bodyPr vert="horz" anchor="ctr"/>
        <a:lstStyle/>
        <a:p>
          <a:pPr marL="0" indent="0" algn="ctr" defTabSz="4000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fr-FR"/>
            <a:t>Mailing sujets</a:t>
          </a:r>
          <a:endParaRPr/>
        </a:p>
      </dgm:t>
    </dgm:pt>
    <dgm:pt modelId="{C5004ECA-0B6F-47A1-AF62-054453EDB8F3}" type="parTrans" cxnId="{DDBD3F73-636C-4FBD-A5F8-27F81361BA0A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55F036AC-B6BC-4C95-9242-3083ED7BCEFB}" type="sibTrans" cxnId="{DDBD3F73-636C-4FBD-A5F8-27F81361BA0A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5FDC9F82-B90A-4167-92F5-D1537AC93A76}" type="pres">
      <dgm:prSet presAssocID="{DF5AED94-4EC0-41CC-9904-42FA10AAD9CB}" presName="Name0" presStyleCnt="0">
        <dgm:presLayoutVars>
          <dgm:chPref val="1"/>
          <dgm:dir val="norm"/>
          <dgm:animOne val="branch"/>
          <dgm:animLvl val="lvl"/>
          <dgm:resizeHandles val="exact"/>
        </dgm:presLayoutVars>
      </dgm:prSet>
      <dgm:spPr bwMode="auto"/>
    </dgm:pt>
    <dgm:pt modelId="{600ACA4D-230A-49F6-BCCD-A3900094C9AE}" type="pres">
      <dgm:prSet presAssocID="{06FC1FE0-3182-4B7B-8A44-EA79744B2FD8}" presName="hierRoot1" presStyleCnt="0">
        <dgm:presLayoutVars>
          <dgm:hierBranch val="init"/>
        </dgm:presLayoutVars>
      </dgm:prSet>
      <dgm:spPr bwMode="auto"/>
    </dgm:pt>
    <dgm:pt modelId="{7953F26F-8DB9-42E7-9E7D-B7AADBCD7079}" type="pres">
      <dgm:prSet presAssocID="{06FC1FE0-3182-4B7B-8A44-EA79744B2FD8}" presName="rootComposite1" presStyleCnt="0"/>
      <dgm:spPr bwMode="auto"/>
    </dgm:pt>
    <dgm:pt modelId="{3580714E-370C-4FF0-84A4-7B24C3111616}" type="pres">
      <dgm:prSet presAssocID="{06FC1FE0-3182-4B7B-8A44-EA79744B2FD8}" presName="rootText1" presStyleLbl="alignAcc1" presStyleIdx="0" presStyleCnt="0">
        <dgm:presLayoutVars>
          <dgm:chPref val="3"/>
        </dgm:presLayoutVars>
      </dgm:prSet>
      <dgm:spPr bwMode="auto"/>
    </dgm:pt>
    <dgm:pt modelId="{88D47130-1431-4590-8045-C8AA45FC8CFB}" type="pres">
      <dgm:prSet presAssocID="{06FC1FE0-3182-4B7B-8A44-EA79744B2FD8}" presName="topArc1" presStyleLbl="parChTrans1D1" presStyleIdx="0" presStyleCnt="16"/>
      <dgm:spPr bwMode="auto"/>
    </dgm:pt>
    <dgm:pt modelId="{7B1B0C90-45CB-4265-9506-AF9DBD179F04}" type="pres">
      <dgm:prSet presAssocID="{06FC1FE0-3182-4B7B-8A44-EA79744B2FD8}" presName="bottomArc1" presStyleLbl="parChTrans1D1" presStyleIdx="1" presStyleCnt="16"/>
      <dgm:spPr bwMode="auto"/>
    </dgm:pt>
    <dgm:pt modelId="{4C6A43DE-E739-4B05-8D0E-42D9A8BDE26B}" type="pres">
      <dgm:prSet presAssocID="{06FC1FE0-3182-4B7B-8A44-EA79744B2FD8}" presName="topConnNode1" presStyleLbl="node1" presStyleIdx="0" presStyleCnt="0"/>
      <dgm:spPr bwMode="auto"/>
    </dgm:pt>
    <dgm:pt modelId="{3E29D9FD-0FD8-4D80-982D-F633C601FEA3}" type="pres">
      <dgm:prSet presAssocID="{06FC1FE0-3182-4B7B-8A44-EA79744B2FD8}" presName="hierChild2" presStyleCnt="0"/>
      <dgm:spPr bwMode="auto"/>
    </dgm:pt>
    <dgm:pt modelId="{9EFF2714-6459-4EC8-BB9C-AD06D9AE6EC6}" type="pres">
      <dgm:prSet presAssocID="{350F10A9-1BFC-490C-B5A8-11152E97B79C}" presName="Name28" presStyleLbl="parChTrans1D2" presStyleIdx="0" presStyleCnt="2"/>
      <dgm:spPr bwMode="auto"/>
    </dgm:pt>
    <dgm:pt modelId="{59DF1482-AD35-47E6-ABBC-25C2605A4218}" type="pres">
      <dgm:prSet presAssocID="{962B40DF-A0F1-48CC-8C09-37FC2BFCCF02}" presName="hierRoot2" presStyleCnt="0">
        <dgm:presLayoutVars>
          <dgm:hierBranch val="init"/>
        </dgm:presLayoutVars>
      </dgm:prSet>
      <dgm:spPr bwMode="auto"/>
    </dgm:pt>
    <dgm:pt modelId="{9315A92D-06EE-4329-B708-6ECA96FBBE5E}" type="pres">
      <dgm:prSet presAssocID="{962B40DF-A0F1-48CC-8C09-37FC2BFCCF02}" presName="rootComposite2" presStyleCnt="0"/>
      <dgm:spPr bwMode="auto"/>
    </dgm:pt>
    <dgm:pt modelId="{DF2F89FE-AFF6-4836-8DFF-0D1F326785DE}" type="pres">
      <dgm:prSet presAssocID="{962B40DF-A0F1-48CC-8C09-37FC2BFCCF02}" presName="rootText2" presStyleLbl="alignAcc1" presStyleIdx="0" presStyleCnt="0">
        <dgm:presLayoutVars>
          <dgm:chPref val="3"/>
        </dgm:presLayoutVars>
      </dgm:prSet>
      <dgm:spPr bwMode="auto"/>
    </dgm:pt>
    <dgm:pt modelId="{8261E372-8731-4690-B488-2E045B486486}" type="pres">
      <dgm:prSet presAssocID="{962B40DF-A0F1-48CC-8C09-37FC2BFCCF02}" presName="topArc2" presStyleLbl="parChTrans1D1" presStyleIdx="2" presStyleCnt="16"/>
      <dgm:spPr bwMode="auto"/>
    </dgm:pt>
    <dgm:pt modelId="{66647E39-44A7-4D12-8CE3-223F9C768C54}" type="pres">
      <dgm:prSet presAssocID="{962B40DF-A0F1-48CC-8C09-37FC2BFCCF02}" presName="bottomArc2" presStyleLbl="parChTrans1D1" presStyleIdx="3" presStyleCnt="16"/>
      <dgm:spPr bwMode="auto"/>
    </dgm:pt>
    <dgm:pt modelId="{CD33604E-3A01-439D-9C4A-A861C4C0DDAD}" type="pres">
      <dgm:prSet presAssocID="{962B40DF-A0F1-48CC-8C09-37FC2BFCCF02}" presName="topConnNode2" presStyleLbl="node2" presStyleIdx="0" presStyleCnt="0"/>
      <dgm:spPr bwMode="auto"/>
    </dgm:pt>
    <dgm:pt modelId="{5BB56525-31BE-4E35-B446-AA3E4B6BFCE5}" type="pres">
      <dgm:prSet presAssocID="{962B40DF-A0F1-48CC-8C09-37FC2BFCCF02}" presName="hierChild4" presStyleCnt="0"/>
      <dgm:spPr bwMode="auto"/>
    </dgm:pt>
    <dgm:pt modelId="{FCD69509-EAA6-45BF-A0DB-D85394FD9C27}" type="pres">
      <dgm:prSet presAssocID="{1A99568F-8CE1-4D5B-AAE9-C25BFED8BAE0}" presName="Name28" presStyleLbl="parChTrans1D3" presStyleIdx="0" presStyleCnt="5"/>
      <dgm:spPr bwMode="auto"/>
    </dgm:pt>
    <dgm:pt modelId="{A6A273A7-6011-4635-BB28-994FBF7673B3}" type="pres">
      <dgm:prSet presAssocID="{D73B79CB-3F06-409D-A5A6-A629A73B02D6}" presName="hierRoot2" presStyleCnt="0">
        <dgm:presLayoutVars>
          <dgm:hierBranch val="init"/>
        </dgm:presLayoutVars>
      </dgm:prSet>
      <dgm:spPr bwMode="auto"/>
    </dgm:pt>
    <dgm:pt modelId="{883A1D4B-C120-430A-84A9-9C87052CE71D}" type="pres">
      <dgm:prSet presAssocID="{D73B79CB-3F06-409D-A5A6-A629A73B02D6}" presName="rootComposite2" presStyleCnt="0"/>
      <dgm:spPr bwMode="auto"/>
    </dgm:pt>
    <dgm:pt modelId="{5161C126-953C-4292-9C71-F3C9A0766218}" type="pres">
      <dgm:prSet presAssocID="{D73B79CB-3F06-409D-A5A6-A629A73B02D6}" presName="rootText2" presStyleLbl="alignAcc1" presStyleIdx="0" presStyleCnt="0">
        <dgm:presLayoutVars>
          <dgm:chPref val="3"/>
        </dgm:presLayoutVars>
      </dgm:prSet>
      <dgm:spPr bwMode="auto"/>
    </dgm:pt>
    <dgm:pt modelId="{AE57E49B-C515-4F3C-B232-6810E5F8743A}" type="pres">
      <dgm:prSet presAssocID="{D73B79CB-3F06-409D-A5A6-A629A73B02D6}" presName="topArc2" presStyleLbl="parChTrans1D1" presStyleIdx="4" presStyleCnt="16"/>
      <dgm:spPr bwMode="auto"/>
    </dgm:pt>
    <dgm:pt modelId="{2E17E22D-8A97-4526-9A5B-69531F63CF0D}" type="pres">
      <dgm:prSet presAssocID="{D73B79CB-3F06-409D-A5A6-A629A73B02D6}" presName="bottomArc2" presStyleLbl="parChTrans1D1" presStyleIdx="5" presStyleCnt="16"/>
      <dgm:spPr bwMode="auto"/>
    </dgm:pt>
    <dgm:pt modelId="{BA7E4438-8264-413A-9C52-8C23858A9AA0}" type="pres">
      <dgm:prSet presAssocID="{D73B79CB-3F06-409D-A5A6-A629A73B02D6}" presName="topConnNode2" presStyleLbl="node3" presStyleIdx="0" presStyleCnt="0"/>
      <dgm:spPr bwMode="auto"/>
    </dgm:pt>
    <dgm:pt modelId="{8A3B1B2C-B21F-447E-B389-C017EFE43746}" type="pres">
      <dgm:prSet presAssocID="{D73B79CB-3F06-409D-A5A6-A629A73B02D6}" presName="hierChild4" presStyleCnt="0"/>
      <dgm:spPr bwMode="auto"/>
    </dgm:pt>
    <dgm:pt modelId="{B0F8D7C1-B6B7-4225-9255-17CC58C2D678}" type="pres">
      <dgm:prSet presAssocID="{D73B79CB-3F06-409D-A5A6-A629A73B02D6}" presName="hierChild5" presStyleCnt="0"/>
      <dgm:spPr bwMode="auto"/>
    </dgm:pt>
    <dgm:pt modelId="{A45A2514-540C-4FB2-9979-ADDF6C7CFB90}" type="pres">
      <dgm:prSet presAssocID="{F67459B2-6B65-4252-AADC-029E5FAE4AB3}" presName="Name28" presStyleLbl="parChTrans1D3" presStyleIdx="1" presStyleCnt="5"/>
      <dgm:spPr bwMode="auto"/>
    </dgm:pt>
    <dgm:pt modelId="{9E1ECC49-0D22-4332-8329-3EAD8B83C583}" type="pres">
      <dgm:prSet presAssocID="{E77D9C51-8F5B-491D-B8DF-6F3799C6441C}" presName="hierRoot2" presStyleCnt="0">
        <dgm:presLayoutVars>
          <dgm:hierBranch val="init"/>
        </dgm:presLayoutVars>
      </dgm:prSet>
      <dgm:spPr bwMode="auto"/>
    </dgm:pt>
    <dgm:pt modelId="{FB737BF9-115C-45FF-9321-DC5F03D0C0EC}" type="pres">
      <dgm:prSet presAssocID="{E77D9C51-8F5B-491D-B8DF-6F3799C6441C}" presName="rootComposite2" presStyleCnt="0"/>
      <dgm:spPr bwMode="auto"/>
    </dgm:pt>
    <dgm:pt modelId="{8AC19816-A54B-49B3-BD8A-D724D6AC92F6}" type="pres">
      <dgm:prSet presAssocID="{E77D9C51-8F5B-491D-B8DF-6F3799C6441C}" presName="rootText2" presStyleLbl="alignAcc1" presStyleIdx="0" presStyleCnt="0">
        <dgm:presLayoutVars>
          <dgm:chPref val="3"/>
        </dgm:presLayoutVars>
      </dgm:prSet>
      <dgm:spPr bwMode="auto"/>
    </dgm:pt>
    <dgm:pt modelId="{475BF583-646A-42FB-AD30-2052CA14A097}" type="pres">
      <dgm:prSet presAssocID="{E77D9C51-8F5B-491D-B8DF-6F3799C6441C}" presName="topArc2" presStyleLbl="parChTrans1D1" presStyleIdx="6" presStyleCnt="16"/>
      <dgm:spPr bwMode="auto"/>
    </dgm:pt>
    <dgm:pt modelId="{5F4E542E-B0E6-4C2C-9119-FA2CE47990AF}" type="pres">
      <dgm:prSet presAssocID="{E77D9C51-8F5B-491D-B8DF-6F3799C6441C}" presName="bottomArc2" presStyleLbl="parChTrans1D1" presStyleIdx="7" presStyleCnt="16"/>
      <dgm:spPr bwMode="auto"/>
    </dgm:pt>
    <dgm:pt modelId="{0A6D5F96-427D-44B0-9D1D-A7EF0E97196D}" type="pres">
      <dgm:prSet presAssocID="{E77D9C51-8F5B-491D-B8DF-6F3799C6441C}" presName="topConnNode2" presStyleLbl="node3" presStyleIdx="0" presStyleCnt="0"/>
      <dgm:spPr bwMode="auto"/>
    </dgm:pt>
    <dgm:pt modelId="{9CF0552D-7CD6-46A3-AB57-23C7CD93603B}" type="pres">
      <dgm:prSet presAssocID="{E77D9C51-8F5B-491D-B8DF-6F3799C6441C}" presName="hierChild4" presStyleCnt="0"/>
      <dgm:spPr bwMode="auto"/>
    </dgm:pt>
    <dgm:pt modelId="{A28BB455-AD38-4661-9192-BE88898209F2}" type="pres">
      <dgm:prSet presAssocID="{E77D9C51-8F5B-491D-B8DF-6F3799C6441C}" presName="hierChild5" presStyleCnt="0"/>
      <dgm:spPr bwMode="auto"/>
    </dgm:pt>
    <dgm:pt modelId="{6DBA509E-54EA-4069-AC2A-FB0E5688D415}" type="pres">
      <dgm:prSet presAssocID="{962B40DF-A0F1-48CC-8C09-37FC2BFCCF02}" presName="hierChild5" presStyleCnt="0"/>
      <dgm:spPr bwMode="auto"/>
    </dgm:pt>
    <dgm:pt modelId="{78B03ACF-DCED-488C-9722-E2976ED3B134}" type="pres">
      <dgm:prSet presAssocID="{E9106E58-A1A1-422F-B00C-20FA7DF63961}" presName="Name28" presStyleLbl="parChTrans1D2" presStyleIdx="1" presStyleCnt="2"/>
      <dgm:spPr bwMode="auto"/>
    </dgm:pt>
    <dgm:pt modelId="{DB347F0D-6CC1-4F6E-966E-8744706B81F9}" type="pres">
      <dgm:prSet presAssocID="{2823F360-8AE0-44F5-8CB3-26FC0F31611E}" presName="hierRoot2" presStyleCnt="0">
        <dgm:presLayoutVars>
          <dgm:hierBranch val="init"/>
        </dgm:presLayoutVars>
      </dgm:prSet>
      <dgm:spPr bwMode="auto"/>
    </dgm:pt>
    <dgm:pt modelId="{E108CFDB-EA08-41F2-BF25-DBBF60E10E85}" type="pres">
      <dgm:prSet presAssocID="{2823F360-8AE0-44F5-8CB3-26FC0F31611E}" presName="rootComposite2" presStyleCnt="0"/>
      <dgm:spPr bwMode="auto"/>
    </dgm:pt>
    <dgm:pt modelId="{23062B6C-1224-49D0-88C8-89231E281F2D}" type="pres">
      <dgm:prSet presAssocID="{2823F360-8AE0-44F5-8CB3-26FC0F31611E}" presName="rootText2" presStyleLbl="alignAcc1" presStyleIdx="0" presStyleCnt="0">
        <dgm:presLayoutVars>
          <dgm:chPref val="3"/>
        </dgm:presLayoutVars>
      </dgm:prSet>
      <dgm:spPr bwMode="auto"/>
    </dgm:pt>
    <dgm:pt modelId="{A861BC8B-29B1-4C0B-9268-94E1E2E14A4A}" type="pres">
      <dgm:prSet presAssocID="{2823F360-8AE0-44F5-8CB3-26FC0F31611E}" presName="topArc2" presStyleLbl="parChTrans1D1" presStyleIdx="8" presStyleCnt="16"/>
      <dgm:spPr bwMode="auto"/>
    </dgm:pt>
    <dgm:pt modelId="{7AAABE20-6586-48B6-9FE9-23F8F22FCDA0}" type="pres">
      <dgm:prSet presAssocID="{2823F360-8AE0-44F5-8CB3-26FC0F31611E}" presName="bottomArc2" presStyleLbl="parChTrans1D1" presStyleIdx="9" presStyleCnt="16"/>
      <dgm:spPr bwMode="auto"/>
    </dgm:pt>
    <dgm:pt modelId="{F881D90B-8420-47D2-A301-16ED0413E013}" type="pres">
      <dgm:prSet presAssocID="{2823F360-8AE0-44F5-8CB3-26FC0F31611E}" presName="topConnNode2" presStyleLbl="node2" presStyleIdx="0" presStyleCnt="0"/>
      <dgm:spPr bwMode="auto"/>
    </dgm:pt>
    <dgm:pt modelId="{211E20EA-1099-4881-A26C-AA5E441300F6}" type="pres">
      <dgm:prSet presAssocID="{2823F360-8AE0-44F5-8CB3-26FC0F31611E}" presName="hierChild4" presStyleCnt="0"/>
      <dgm:spPr bwMode="auto"/>
    </dgm:pt>
    <dgm:pt modelId="{C03A5A99-4724-40A2-8EAA-1DCBA5CEE5BA}" type="pres">
      <dgm:prSet presAssocID="{BD72838F-9F20-4D41-9E3C-09A3B7466C29}" presName="Name28" presStyleLbl="parChTrans1D3" presStyleIdx="2" presStyleCnt="5"/>
      <dgm:spPr bwMode="auto"/>
    </dgm:pt>
    <dgm:pt modelId="{4637F0FB-059A-4A36-B7D3-FA42F80CEBB8}" type="pres">
      <dgm:prSet presAssocID="{37F37B0B-5757-4983-BF0A-BD80F57F45E2}" presName="hierRoot2" presStyleCnt="0">
        <dgm:presLayoutVars>
          <dgm:hierBranch val="init"/>
        </dgm:presLayoutVars>
      </dgm:prSet>
      <dgm:spPr bwMode="auto"/>
    </dgm:pt>
    <dgm:pt modelId="{0DA705AB-648B-4EEB-BA09-BE6A60FD4019}" type="pres">
      <dgm:prSet presAssocID="{37F37B0B-5757-4983-BF0A-BD80F57F45E2}" presName="rootComposite2" presStyleCnt="0"/>
      <dgm:spPr bwMode="auto"/>
    </dgm:pt>
    <dgm:pt modelId="{D664BB58-5C36-4547-802A-5220A4EEE36A}" type="pres">
      <dgm:prSet presAssocID="{37F37B0B-5757-4983-BF0A-BD80F57F45E2}" presName="rootText2" presStyleLbl="alignAcc1" presStyleIdx="0" presStyleCnt="0">
        <dgm:presLayoutVars>
          <dgm:chPref val="3"/>
        </dgm:presLayoutVars>
      </dgm:prSet>
      <dgm:spPr bwMode="auto"/>
    </dgm:pt>
    <dgm:pt modelId="{F7C5F251-718B-417B-A6A6-479EC8C6C7BE}" type="pres">
      <dgm:prSet presAssocID="{37F37B0B-5757-4983-BF0A-BD80F57F45E2}" presName="topArc2" presStyleLbl="parChTrans1D1" presStyleIdx="10" presStyleCnt="16"/>
      <dgm:spPr bwMode="auto"/>
    </dgm:pt>
    <dgm:pt modelId="{233C4677-4786-4AE6-B40B-0EAEF54DFE91}" type="pres">
      <dgm:prSet presAssocID="{37F37B0B-5757-4983-BF0A-BD80F57F45E2}" presName="bottomArc2" presStyleLbl="parChTrans1D1" presStyleIdx="11" presStyleCnt="16"/>
      <dgm:spPr bwMode="auto"/>
    </dgm:pt>
    <dgm:pt modelId="{387B3769-D301-47E8-9FD8-EE72A7C01FB6}" type="pres">
      <dgm:prSet presAssocID="{37F37B0B-5757-4983-BF0A-BD80F57F45E2}" presName="topConnNode2" presStyleLbl="node3" presStyleIdx="0" presStyleCnt="0"/>
      <dgm:spPr bwMode="auto"/>
    </dgm:pt>
    <dgm:pt modelId="{FCE2AB39-9B5F-4872-BF60-CDFB0AFF2526}" type="pres">
      <dgm:prSet presAssocID="{37F37B0B-5757-4983-BF0A-BD80F57F45E2}" presName="hierChild4" presStyleCnt="0"/>
      <dgm:spPr bwMode="auto"/>
    </dgm:pt>
    <dgm:pt modelId="{6189C58C-DDB2-4158-8558-20349C4A8FB7}" type="pres">
      <dgm:prSet presAssocID="{37F37B0B-5757-4983-BF0A-BD80F57F45E2}" presName="hierChild5" presStyleCnt="0"/>
      <dgm:spPr bwMode="auto"/>
    </dgm:pt>
    <dgm:pt modelId="{3F7692E2-6107-4A5F-835C-A068AB864877}" type="pres">
      <dgm:prSet presAssocID="{D6053822-1F18-4896-82BC-DAB76E9EAF8A}" presName="Name28" presStyleLbl="parChTrans1D3" presStyleIdx="3" presStyleCnt="5"/>
      <dgm:spPr bwMode="auto"/>
    </dgm:pt>
    <dgm:pt modelId="{96E7D22A-3E8E-42C0-B86B-5B9BA5B6937D}" type="pres">
      <dgm:prSet presAssocID="{831B5E19-44E5-41BC-863D-EE956E10ACCC}" presName="hierRoot2" presStyleCnt="0">
        <dgm:presLayoutVars>
          <dgm:hierBranch val="init"/>
        </dgm:presLayoutVars>
      </dgm:prSet>
      <dgm:spPr bwMode="auto"/>
    </dgm:pt>
    <dgm:pt modelId="{E1C3C360-9819-40D6-98D2-CFCA7E9ABC64}" type="pres">
      <dgm:prSet presAssocID="{831B5E19-44E5-41BC-863D-EE956E10ACCC}" presName="rootComposite2" presStyleCnt="0"/>
      <dgm:spPr bwMode="auto"/>
    </dgm:pt>
    <dgm:pt modelId="{917549E7-C9B0-4023-8949-80B7F8F137B8}" type="pres">
      <dgm:prSet presAssocID="{831B5E19-44E5-41BC-863D-EE956E10ACCC}" presName="rootText2" presStyleLbl="alignAcc1" presStyleIdx="0" presStyleCnt="0">
        <dgm:presLayoutVars>
          <dgm:chPref val="3"/>
        </dgm:presLayoutVars>
      </dgm:prSet>
      <dgm:spPr bwMode="auto"/>
    </dgm:pt>
    <dgm:pt modelId="{95067136-0999-463E-A587-653ACF6AA7E9}" type="pres">
      <dgm:prSet presAssocID="{831B5E19-44E5-41BC-863D-EE956E10ACCC}" presName="topArc2" presStyleLbl="parChTrans1D1" presStyleIdx="12" presStyleCnt="16"/>
      <dgm:spPr bwMode="auto"/>
    </dgm:pt>
    <dgm:pt modelId="{6A8C62E4-0BED-496E-A6A9-85354372C721}" type="pres">
      <dgm:prSet presAssocID="{831B5E19-44E5-41BC-863D-EE956E10ACCC}" presName="bottomArc2" presStyleLbl="parChTrans1D1" presStyleIdx="13" presStyleCnt="16"/>
      <dgm:spPr bwMode="auto"/>
    </dgm:pt>
    <dgm:pt modelId="{F60C7A95-92D0-4FFD-AB1D-77B05AD2F9BD}" type="pres">
      <dgm:prSet presAssocID="{831B5E19-44E5-41BC-863D-EE956E10ACCC}" presName="topConnNode2" presStyleLbl="node3" presStyleIdx="0" presStyleCnt="0"/>
      <dgm:spPr bwMode="auto"/>
    </dgm:pt>
    <dgm:pt modelId="{66BB725C-6AEC-45EA-B6CD-ECADF1EF1223}" type="pres">
      <dgm:prSet presAssocID="{831B5E19-44E5-41BC-863D-EE956E10ACCC}" presName="hierChild4" presStyleCnt="0"/>
      <dgm:spPr bwMode="auto"/>
    </dgm:pt>
    <dgm:pt modelId="{4B97C26D-A85C-4D9E-B4A7-B0B9F97BF061}" type="pres">
      <dgm:prSet presAssocID="{831B5E19-44E5-41BC-863D-EE956E10ACCC}" presName="hierChild5" presStyleCnt="0"/>
      <dgm:spPr bwMode="auto"/>
    </dgm:pt>
    <dgm:pt modelId="{AD7990CF-8441-4DAB-8E33-E8ADFA2FF254}" type="pres">
      <dgm:prSet presAssocID="{C5004ECA-0B6F-47A1-AF62-054453EDB8F3}" presName="Name28" presStyleLbl="parChTrans1D3" presStyleIdx="4" presStyleCnt="5"/>
      <dgm:spPr bwMode="auto"/>
    </dgm:pt>
    <dgm:pt modelId="{979DDCA6-2E4B-4C50-84F7-194ABDC8A1C2}" type="pres">
      <dgm:prSet presAssocID="{7932A799-D8E4-414F-80B5-2E17F3629D25}" presName="hierRoot2" presStyleCnt="0">
        <dgm:presLayoutVars>
          <dgm:hierBranch val="init"/>
        </dgm:presLayoutVars>
      </dgm:prSet>
      <dgm:spPr bwMode="auto"/>
    </dgm:pt>
    <dgm:pt modelId="{582CC536-1E28-49B8-B02D-4FB2BAA3574A}" type="pres">
      <dgm:prSet presAssocID="{7932A799-D8E4-414F-80B5-2E17F3629D25}" presName="rootComposite2" presStyleCnt="0"/>
      <dgm:spPr bwMode="auto"/>
    </dgm:pt>
    <dgm:pt modelId="{EDC19BD3-BB8E-4B81-8429-DFDC9F062853}" type="pres">
      <dgm:prSet presAssocID="{7932A799-D8E4-414F-80B5-2E17F3629D25}" presName="rootText2" presStyleLbl="alignAcc1" presStyleIdx="0" presStyleCnt="0">
        <dgm:presLayoutVars>
          <dgm:chPref val="3"/>
        </dgm:presLayoutVars>
      </dgm:prSet>
      <dgm:spPr bwMode="auto"/>
    </dgm:pt>
    <dgm:pt modelId="{3EB77B93-09FC-43A5-BDC1-1E757A05B0E1}" type="pres">
      <dgm:prSet presAssocID="{7932A799-D8E4-414F-80B5-2E17F3629D25}" presName="topArc2" presStyleLbl="parChTrans1D1" presStyleIdx="14" presStyleCnt="16"/>
      <dgm:spPr bwMode="auto"/>
    </dgm:pt>
    <dgm:pt modelId="{80F53474-5658-4F67-BE21-9CDC38E3EEFB}" type="pres">
      <dgm:prSet presAssocID="{7932A799-D8E4-414F-80B5-2E17F3629D25}" presName="bottomArc2" presStyleLbl="parChTrans1D1" presStyleIdx="15" presStyleCnt="16"/>
      <dgm:spPr bwMode="auto"/>
    </dgm:pt>
    <dgm:pt modelId="{FB92D44B-9000-4619-9D90-437D42D24FD0}" type="pres">
      <dgm:prSet presAssocID="{7932A799-D8E4-414F-80B5-2E17F3629D25}" presName="topConnNode2" presStyleLbl="node3" presStyleIdx="0" presStyleCnt="0"/>
      <dgm:spPr bwMode="auto"/>
    </dgm:pt>
    <dgm:pt modelId="{15D95C5E-DA12-4C3D-A8EC-61F465F60C1A}" type="pres">
      <dgm:prSet presAssocID="{7932A799-D8E4-414F-80B5-2E17F3629D25}" presName="hierChild4" presStyleCnt="0"/>
      <dgm:spPr bwMode="auto"/>
    </dgm:pt>
    <dgm:pt modelId="{3D04DB8A-AAA7-4429-B011-9904C926740D}" type="pres">
      <dgm:prSet presAssocID="{7932A799-D8E4-414F-80B5-2E17F3629D25}" presName="hierChild5" presStyleCnt="0"/>
      <dgm:spPr bwMode="auto"/>
    </dgm:pt>
    <dgm:pt modelId="{75AAD3A6-A332-4380-AE48-7540A59EA487}" type="pres">
      <dgm:prSet presAssocID="{2823F360-8AE0-44F5-8CB3-26FC0F31611E}" presName="hierChild5" presStyleCnt="0"/>
      <dgm:spPr bwMode="auto"/>
    </dgm:pt>
    <dgm:pt modelId="{8403F002-31F9-4550-8A2B-97F4222D765E}" type="pres">
      <dgm:prSet presAssocID="{06FC1FE0-3182-4B7B-8A44-EA79744B2FD8}" presName="hierChild3" presStyleCnt="0"/>
      <dgm:spPr bwMode="auto"/>
    </dgm:pt>
  </dgm:ptLst>
  <dgm:cxnLst>
    <dgm:cxn modelId="{A0189B02-9928-49F8-88AC-C809F88915E0}" type="presOf" srcId="{DF5AED94-4EC0-41CC-9904-42FA10AAD9CB}" destId="{5FDC9F82-B90A-4167-92F5-D1537AC93A76}" srcOrd="0" destOrd="0" presId="urn:microsoft.com/office/officeart/2008/layout/HalfCircleOrganizationChart"/>
    <dgm:cxn modelId="{CFD5CC29-996E-4DAE-B619-FC4D93802699}" type="presOf" srcId="{E77D9C51-8F5B-491D-B8DF-6F3799C6441C}" destId="{8AC19816-A54B-49B3-BD8A-D724D6AC92F6}" srcOrd="0" destOrd="0" presId="urn:microsoft.com/office/officeart/2008/layout/HalfCircleOrganizationChart"/>
    <dgm:cxn modelId="{ABA2402B-7A00-4813-81A4-A980FA662B60}" type="presOf" srcId="{D73B79CB-3F06-409D-A5A6-A629A73B02D6}" destId="{BA7E4438-8264-413A-9C52-8C23858A9AA0}" srcOrd="1" destOrd="0" presId="urn:microsoft.com/office/officeart/2008/layout/HalfCircleOrganizationChart"/>
    <dgm:cxn modelId="{201AF72B-1495-46F1-AAAE-3188326EE47A}" type="presOf" srcId="{831B5E19-44E5-41BC-863D-EE956E10ACCC}" destId="{F60C7A95-92D0-4FFD-AB1D-77B05AD2F9BD}" srcOrd="1" destOrd="0" presId="urn:microsoft.com/office/officeart/2008/layout/HalfCircleOrganizationChart"/>
    <dgm:cxn modelId="{64E1F634-66AD-4120-BE8A-C84BD964E444}" type="presOf" srcId="{BD72838F-9F20-4D41-9E3C-09A3B7466C29}" destId="{C03A5A99-4724-40A2-8EAA-1DCBA5CEE5BA}" srcOrd="0" destOrd="0" presId="urn:microsoft.com/office/officeart/2008/layout/HalfCircleOrganizationChart"/>
    <dgm:cxn modelId="{1F29F944-E6AA-4A40-B71D-B286D9381D96}" type="presOf" srcId="{350F10A9-1BFC-490C-B5A8-11152E97B79C}" destId="{9EFF2714-6459-4EC8-BB9C-AD06D9AE6EC6}" srcOrd="0" destOrd="0" presId="urn:microsoft.com/office/officeart/2008/layout/HalfCircleOrganizationChart"/>
    <dgm:cxn modelId="{C50CE050-129B-4CF1-8B4B-6F65EE783383}" type="presOf" srcId="{E9106E58-A1A1-422F-B00C-20FA7DF63961}" destId="{78B03ACF-DCED-488C-9722-E2976ED3B134}" srcOrd="0" destOrd="0" presId="urn:microsoft.com/office/officeart/2008/layout/HalfCircleOrganizationChart"/>
    <dgm:cxn modelId="{AEBE1151-CA1E-4ED0-B25D-BA16F742D2F7}" type="presOf" srcId="{D73B79CB-3F06-409D-A5A6-A629A73B02D6}" destId="{5161C126-953C-4292-9C71-F3C9A0766218}" srcOrd="0" destOrd="0" presId="urn:microsoft.com/office/officeart/2008/layout/HalfCircleOrganizationChart"/>
    <dgm:cxn modelId="{B187EF71-7B71-48A7-B8EC-AC3669B9A97C}" type="presOf" srcId="{F67459B2-6B65-4252-AADC-029E5FAE4AB3}" destId="{A45A2514-540C-4FB2-9979-ADDF6C7CFB90}" srcOrd="0" destOrd="0" presId="urn:microsoft.com/office/officeart/2008/layout/HalfCircleOrganizationChart"/>
    <dgm:cxn modelId="{DDBD3F73-636C-4FBD-A5F8-27F81361BA0A}" srcId="{2823F360-8AE0-44F5-8CB3-26FC0F31611E}" destId="{7932A799-D8E4-414F-80B5-2E17F3629D25}" srcOrd="2" destOrd="0" parTransId="{C5004ECA-0B6F-47A1-AF62-054453EDB8F3}" sibTransId="{55F036AC-B6BC-4C95-9242-3083ED7BCEFB}"/>
    <dgm:cxn modelId="{094FE476-B9E7-45E7-B1E4-C8897F401AC6}" type="presOf" srcId="{962B40DF-A0F1-48CC-8C09-37FC2BFCCF02}" destId="{CD33604E-3A01-439D-9C4A-A861C4C0DDAD}" srcOrd="1" destOrd="0" presId="urn:microsoft.com/office/officeart/2008/layout/HalfCircleOrganizationChart"/>
    <dgm:cxn modelId="{2F672E59-0AC2-437C-8FFB-46E50867CC27}" srcId="{962B40DF-A0F1-48CC-8C09-37FC2BFCCF02}" destId="{D73B79CB-3F06-409D-A5A6-A629A73B02D6}" srcOrd="0" destOrd="0" parTransId="{1A99568F-8CE1-4D5B-AAE9-C25BFED8BAE0}" sibTransId="{E4191681-2881-4378-A05A-6E9E2FB655B7}"/>
    <dgm:cxn modelId="{F7D72A7E-A629-4B42-9DFA-4D64DC78C03E}" type="presOf" srcId="{1A99568F-8CE1-4D5B-AAE9-C25BFED8BAE0}" destId="{FCD69509-EAA6-45BF-A0DB-D85394FD9C27}" srcOrd="0" destOrd="0" presId="urn:microsoft.com/office/officeart/2008/layout/HalfCircleOrganizationChart"/>
    <dgm:cxn modelId="{D3819081-704F-40D2-9F1F-15718EDC5CE5}" type="presOf" srcId="{C5004ECA-0B6F-47A1-AF62-054453EDB8F3}" destId="{AD7990CF-8441-4DAB-8E33-E8ADFA2FF254}" srcOrd="0" destOrd="0" presId="urn:microsoft.com/office/officeart/2008/layout/HalfCircleOrganizationChart"/>
    <dgm:cxn modelId="{FCA7F484-20C4-4C08-AC6C-085DEEB65267}" type="presOf" srcId="{2823F360-8AE0-44F5-8CB3-26FC0F31611E}" destId="{F881D90B-8420-47D2-A301-16ED0413E013}" srcOrd="1" destOrd="0" presId="urn:microsoft.com/office/officeart/2008/layout/HalfCircleOrganizationChart"/>
    <dgm:cxn modelId="{D637E889-58CC-45C5-80AF-86D31C304CDC}" type="presOf" srcId="{37F37B0B-5757-4983-BF0A-BD80F57F45E2}" destId="{D664BB58-5C36-4547-802A-5220A4EEE36A}" srcOrd="0" destOrd="0" presId="urn:microsoft.com/office/officeart/2008/layout/HalfCircleOrganizationChart"/>
    <dgm:cxn modelId="{0E9FDA91-ED0C-4785-A74D-06BC3D5E8741}" type="presOf" srcId="{D6053822-1F18-4896-82BC-DAB76E9EAF8A}" destId="{3F7692E2-6107-4A5F-835C-A068AB864877}" srcOrd="0" destOrd="0" presId="urn:microsoft.com/office/officeart/2008/layout/HalfCircleOrganizationChart"/>
    <dgm:cxn modelId="{872CD892-3E99-4AE2-A258-C7CB313DE8C5}" type="presOf" srcId="{962B40DF-A0F1-48CC-8C09-37FC2BFCCF02}" destId="{DF2F89FE-AFF6-4836-8DFF-0D1F326785DE}" srcOrd="0" destOrd="0" presId="urn:microsoft.com/office/officeart/2008/layout/HalfCircleOrganizationChart"/>
    <dgm:cxn modelId="{D914F5A0-B812-4138-B98B-F68692E36BD4}" type="presOf" srcId="{7932A799-D8E4-414F-80B5-2E17F3629D25}" destId="{EDC19BD3-BB8E-4B81-8429-DFDC9F062853}" srcOrd="0" destOrd="0" presId="urn:microsoft.com/office/officeart/2008/layout/HalfCircleOrganizationChart"/>
    <dgm:cxn modelId="{CED75EAC-6EE8-45BD-8736-A901971CDBEF}" type="presOf" srcId="{7932A799-D8E4-414F-80B5-2E17F3629D25}" destId="{FB92D44B-9000-4619-9D90-437D42D24FD0}" srcOrd="1" destOrd="0" presId="urn:microsoft.com/office/officeart/2008/layout/HalfCircleOrganizationChart"/>
    <dgm:cxn modelId="{B04599C9-4E06-4119-AE55-52900B82DE1D}" srcId="{DF5AED94-4EC0-41CC-9904-42FA10AAD9CB}" destId="{06FC1FE0-3182-4B7B-8A44-EA79744B2FD8}" srcOrd="0" destOrd="0" parTransId="{9DD0C82B-DDA4-49AE-BCF2-1A0A740123A5}" sibTransId="{E1D2E7C8-C89F-470F-BE43-56465B7D04C1}"/>
    <dgm:cxn modelId="{BF5C6FCD-7DEF-4BB4-8306-94984E583590}" type="presOf" srcId="{06FC1FE0-3182-4B7B-8A44-EA79744B2FD8}" destId="{4C6A43DE-E739-4B05-8D0E-42D9A8BDE26B}" srcOrd="1" destOrd="0" presId="urn:microsoft.com/office/officeart/2008/layout/HalfCircleOrganizationChart"/>
    <dgm:cxn modelId="{19534DD0-5704-4773-8DF4-9BB98837CBCD}" srcId="{06FC1FE0-3182-4B7B-8A44-EA79744B2FD8}" destId="{962B40DF-A0F1-48CC-8C09-37FC2BFCCF02}" srcOrd="0" destOrd="0" parTransId="{350F10A9-1BFC-490C-B5A8-11152E97B79C}" sibTransId="{80B0B424-5EBC-4CF5-8621-8D56A7FC4554}"/>
    <dgm:cxn modelId="{D94FA2D2-8AA3-4DF3-BBAD-80E7D57A892F}" srcId="{2823F360-8AE0-44F5-8CB3-26FC0F31611E}" destId="{831B5E19-44E5-41BC-863D-EE956E10ACCC}" srcOrd="1" destOrd="0" parTransId="{D6053822-1F18-4896-82BC-DAB76E9EAF8A}" sibTransId="{F1E011FA-9430-480E-A085-F098B1CAB564}"/>
    <dgm:cxn modelId="{CF041CD3-CA49-43C8-A228-1858CD6896FD}" srcId="{962B40DF-A0F1-48CC-8C09-37FC2BFCCF02}" destId="{E77D9C51-8F5B-491D-B8DF-6F3799C6441C}" srcOrd="1" destOrd="0" parTransId="{F67459B2-6B65-4252-AADC-029E5FAE4AB3}" sibTransId="{85D29F47-E05C-4F62-B851-E3FF6A8DC523}"/>
    <dgm:cxn modelId="{9A03ECF2-E281-4767-853E-BA3CB1D1428B}" type="presOf" srcId="{06FC1FE0-3182-4B7B-8A44-EA79744B2FD8}" destId="{3580714E-370C-4FF0-84A4-7B24C3111616}" srcOrd="0" destOrd="0" presId="urn:microsoft.com/office/officeart/2008/layout/HalfCircleOrganizationChart"/>
    <dgm:cxn modelId="{F7F57BF7-712F-483D-B759-8F0532322D88}" type="presOf" srcId="{37F37B0B-5757-4983-BF0A-BD80F57F45E2}" destId="{387B3769-D301-47E8-9FD8-EE72A7C01FB6}" srcOrd="1" destOrd="0" presId="urn:microsoft.com/office/officeart/2008/layout/HalfCircleOrganizationChart"/>
    <dgm:cxn modelId="{1EEB6DFB-F355-4A3F-A9C6-DCF8621DEEF5}" srcId="{2823F360-8AE0-44F5-8CB3-26FC0F31611E}" destId="{37F37B0B-5757-4983-BF0A-BD80F57F45E2}" srcOrd="0" destOrd="0" parTransId="{BD72838F-9F20-4D41-9E3C-09A3B7466C29}" sibTransId="{A3BE5300-9DEC-4235-910A-BFFAA1B8D92A}"/>
    <dgm:cxn modelId="{507FB3FB-A29C-4700-BD2E-0F60325AB38D}" type="presOf" srcId="{E77D9C51-8F5B-491D-B8DF-6F3799C6441C}" destId="{0A6D5F96-427D-44B0-9D1D-A7EF0E97196D}" srcOrd="1" destOrd="0" presId="urn:microsoft.com/office/officeart/2008/layout/HalfCircleOrganizationChart"/>
    <dgm:cxn modelId="{9B5706FF-3C36-4882-BBBA-E8FBD1B32198}" type="presOf" srcId="{831B5E19-44E5-41BC-863D-EE956E10ACCC}" destId="{917549E7-C9B0-4023-8949-80B7F8F137B8}" srcOrd="0" destOrd="0" presId="urn:microsoft.com/office/officeart/2008/layout/HalfCircleOrganizationChart"/>
    <dgm:cxn modelId="{EED64DFF-C115-4B38-8FE7-E6B6CF2428E2}" type="presOf" srcId="{2823F360-8AE0-44F5-8CB3-26FC0F31611E}" destId="{23062B6C-1224-49D0-88C8-89231E281F2D}" srcOrd="0" destOrd="0" presId="urn:microsoft.com/office/officeart/2008/layout/HalfCircleOrganizationChart"/>
    <dgm:cxn modelId="{FA528EFF-61DB-4433-89F8-2AAA068ECFFA}" srcId="{06FC1FE0-3182-4B7B-8A44-EA79744B2FD8}" destId="{2823F360-8AE0-44F5-8CB3-26FC0F31611E}" srcOrd="1" destOrd="0" parTransId="{E9106E58-A1A1-422F-B00C-20FA7DF63961}" sibTransId="{C8985676-0FE9-4471-BF5C-5AFE8702E61C}"/>
    <dgm:cxn modelId="{1D3174DD-646A-4AAE-ADC6-EDE8EB0EC1D4}" type="presParOf" srcId="{5FDC9F82-B90A-4167-92F5-D1537AC93A76}" destId="{600ACA4D-230A-49F6-BCCD-A3900094C9AE}" srcOrd="0" destOrd="0" presId="urn:microsoft.com/office/officeart/2008/layout/HalfCircleOrganizationChart"/>
    <dgm:cxn modelId="{ED646569-ACCC-40D5-A706-22658550E92C}" type="presParOf" srcId="{600ACA4D-230A-49F6-BCCD-A3900094C9AE}" destId="{7953F26F-8DB9-42E7-9E7D-B7AADBCD7079}" srcOrd="0" destOrd="0" presId="urn:microsoft.com/office/officeart/2008/layout/HalfCircleOrganizationChart"/>
    <dgm:cxn modelId="{6D76F894-C67D-4F31-B660-4EF26AAB1F15}" type="presParOf" srcId="{7953F26F-8DB9-42E7-9E7D-B7AADBCD7079}" destId="{3580714E-370C-4FF0-84A4-7B24C3111616}" srcOrd="0" destOrd="0" presId="urn:microsoft.com/office/officeart/2008/layout/HalfCircleOrganizationChart"/>
    <dgm:cxn modelId="{DFB7FC3B-0A53-4417-B867-331103B4D7AE}" type="presParOf" srcId="{7953F26F-8DB9-42E7-9E7D-B7AADBCD7079}" destId="{88D47130-1431-4590-8045-C8AA45FC8CFB}" srcOrd="1" destOrd="0" presId="urn:microsoft.com/office/officeart/2008/layout/HalfCircleOrganizationChart"/>
    <dgm:cxn modelId="{55B0B152-6E45-4F1E-86B6-DCAB9A23D0F0}" type="presParOf" srcId="{7953F26F-8DB9-42E7-9E7D-B7AADBCD7079}" destId="{7B1B0C90-45CB-4265-9506-AF9DBD179F04}" srcOrd="2" destOrd="0" presId="urn:microsoft.com/office/officeart/2008/layout/HalfCircleOrganizationChart"/>
    <dgm:cxn modelId="{5104F009-D676-4E4B-9BBC-C1CA0CD4B625}" type="presParOf" srcId="{7953F26F-8DB9-42E7-9E7D-B7AADBCD7079}" destId="{4C6A43DE-E739-4B05-8D0E-42D9A8BDE26B}" srcOrd="3" destOrd="0" presId="urn:microsoft.com/office/officeart/2008/layout/HalfCircleOrganizationChart"/>
    <dgm:cxn modelId="{9F49B77A-B899-4EB7-9A2A-E26F578BFCF9}" type="presParOf" srcId="{600ACA4D-230A-49F6-BCCD-A3900094C9AE}" destId="{3E29D9FD-0FD8-4D80-982D-F633C601FEA3}" srcOrd="1" destOrd="0" presId="urn:microsoft.com/office/officeart/2008/layout/HalfCircleOrganizationChart"/>
    <dgm:cxn modelId="{84DF70B2-5372-441A-9F2F-BCA205E1A232}" type="presParOf" srcId="{3E29D9FD-0FD8-4D80-982D-F633C601FEA3}" destId="{9EFF2714-6459-4EC8-BB9C-AD06D9AE6EC6}" srcOrd="0" destOrd="0" presId="urn:microsoft.com/office/officeart/2008/layout/HalfCircleOrganizationChart"/>
    <dgm:cxn modelId="{5BA1ACF1-769C-4105-B73D-2E1E171BAC7D}" type="presParOf" srcId="{3E29D9FD-0FD8-4D80-982D-F633C601FEA3}" destId="{59DF1482-AD35-47E6-ABBC-25C2605A4218}" srcOrd="1" destOrd="0" presId="urn:microsoft.com/office/officeart/2008/layout/HalfCircleOrganizationChart"/>
    <dgm:cxn modelId="{5EBC3317-4D01-403A-9FB4-1955DAB29272}" type="presParOf" srcId="{59DF1482-AD35-47E6-ABBC-25C2605A4218}" destId="{9315A92D-06EE-4329-B708-6ECA96FBBE5E}" srcOrd="0" destOrd="0" presId="urn:microsoft.com/office/officeart/2008/layout/HalfCircleOrganizationChart"/>
    <dgm:cxn modelId="{51641999-7A13-4FB0-BADF-A676C9BB9A18}" type="presParOf" srcId="{9315A92D-06EE-4329-B708-6ECA96FBBE5E}" destId="{DF2F89FE-AFF6-4836-8DFF-0D1F326785DE}" srcOrd="0" destOrd="0" presId="urn:microsoft.com/office/officeart/2008/layout/HalfCircleOrganizationChart"/>
    <dgm:cxn modelId="{58DAF4EF-47E4-41C0-9092-3447AE91ED9E}" type="presParOf" srcId="{9315A92D-06EE-4329-B708-6ECA96FBBE5E}" destId="{8261E372-8731-4690-B488-2E045B486486}" srcOrd="1" destOrd="0" presId="urn:microsoft.com/office/officeart/2008/layout/HalfCircleOrganizationChart"/>
    <dgm:cxn modelId="{58C729EA-B9B2-456B-B16C-DD37546C5C37}" type="presParOf" srcId="{9315A92D-06EE-4329-B708-6ECA96FBBE5E}" destId="{66647E39-44A7-4D12-8CE3-223F9C768C54}" srcOrd="2" destOrd="0" presId="urn:microsoft.com/office/officeart/2008/layout/HalfCircleOrganizationChart"/>
    <dgm:cxn modelId="{86FB7DBF-D5AB-41AC-BB98-E89A5D2558D1}" type="presParOf" srcId="{9315A92D-06EE-4329-B708-6ECA96FBBE5E}" destId="{CD33604E-3A01-439D-9C4A-A861C4C0DDAD}" srcOrd="3" destOrd="0" presId="urn:microsoft.com/office/officeart/2008/layout/HalfCircleOrganizationChart"/>
    <dgm:cxn modelId="{10E5C1B2-B910-4F1D-B243-FD56E93A2584}" type="presParOf" srcId="{59DF1482-AD35-47E6-ABBC-25C2605A4218}" destId="{5BB56525-31BE-4E35-B446-AA3E4B6BFCE5}" srcOrd="1" destOrd="0" presId="urn:microsoft.com/office/officeart/2008/layout/HalfCircleOrganizationChart"/>
    <dgm:cxn modelId="{89F118D4-A1B3-480A-8A5C-63CA10C66864}" type="presParOf" srcId="{5BB56525-31BE-4E35-B446-AA3E4B6BFCE5}" destId="{FCD69509-EAA6-45BF-A0DB-D85394FD9C27}" srcOrd="0" destOrd="0" presId="urn:microsoft.com/office/officeart/2008/layout/HalfCircleOrganizationChart"/>
    <dgm:cxn modelId="{FDD7D1A0-C638-4DAA-8E12-40B639DBF29D}" type="presParOf" srcId="{5BB56525-31BE-4E35-B446-AA3E4B6BFCE5}" destId="{A6A273A7-6011-4635-BB28-994FBF7673B3}" srcOrd="1" destOrd="0" presId="urn:microsoft.com/office/officeart/2008/layout/HalfCircleOrganizationChart"/>
    <dgm:cxn modelId="{7F549364-65BF-4ED3-B2A4-2A54B532B2A5}" type="presParOf" srcId="{A6A273A7-6011-4635-BB28-994FBF7673B3}" destId="{883A1D4B-C120-430A-84A9-9C87052CE71D}" srcOrd="0" destOrd="0" presId="urn:microsoft.com/office/officeart/2008/layout/HalfCircleOrganizationChart"/>
    <dgm:cxn modelId="{50C0A635-B4FE-4CEB-B1A6-5CEDE836D49D}" type="presParOf" srcId="{883A1D4B-C120-430A-84A9-9C87052CE71D}" destId="{5161C126-953C-4292-9C71-F3C9A0766218}" srcOrd="0" destOrd="0" presId="urn:microsoft.com/office/officeart/2008/layout/HalfCircleOrganizationChart"/>
    <dgm:cxn modelId="{ED103C31-DC4B-48A5-A5EE-A464620F72AB}" type="presParOf" srcId="{883A1D4B-C120-430A-84A9-9C87052CE71D}" destId="{AE57E49B-C515-4F3C-B232-6810E5F8743A}" srcOrd="1" destOrd="0" presId="urn:microsoft.com/office/officeart/2008/layout/HalfCircleOrganizationChart"/>
    <dgm:cxn modelId="{A63017A3-CCDB-4DE9-B34C-D9D64EB7E24C}" type="presParOf" srcId="{883A1D4B-C120-430A-84A9-9C87052CE71D}" destId="{2E17E22D-8A97-4526-9A5B-69531F63CF0D}" srcOrd="2" destOrd="0" presId="urn:microsoft.com/office/officeart/2008/layout/HalfCircleOrganizationChart"/>
    <dgm:cxn modelId="{774F3F11-BE0D-4583-BE04-5F4FDDE66FBF}" type="presParOf" srcId="{883A1D4B-C120-430A-84A9-9C87052CE71D}" destId="{BA7E4438-8264-413A-9C52-8C23858A9AA0}" srcOrd="3" destOrd="0" presId="urn:microsoft.com/office/officeart/2008/layout/HalfCircleOrganizationChart"/>
    <dgm:cxn modelId="{07C9FBC4-3473-4B2E-B4FE-4E204C573C81}" type="presParOf" srcId="{A6A273A7-6011-4635-BB28-994FBF7673B3}" destId="{8A3B1B2C-B21F-447E-B389-C017EFE43746}" srcOrd="1" destOrd="0" presId="urn:microsoft.com/office/officeart/2008/layout/HalfCircleOrganizationChart"/>
    <dgm:cxn modelId="{0F538F7B-9976-473A-9C24-FE1D0B335162}" type="presParOf" srcId="{A6A273A7-6011-4635-BB28-994FBF7673B3}" destId="{B0F8D7C1-B6B7-4225-9255-17CC58C2D678}" srcOrd="2" destOrd="0" presId="urn:microsoft.com/office/officeart/2008/layout/HalfCircleOrganizationChart"/>
    <dgm:cxn modelId="{B06D259A-0FAC-45E6-AEA6-095276DA6EE1}" type="presParOf" srcId="{5BB56525-31BE-4E35-B446-AA3E4B6BFCE5}" destId="{A45A2514-540C-4FB2-9979-ADDF6C7CFB90}" srcOrd="2" destOrd="0" presId="urn:microsoft.com/office/officeart/2008/layout/HalfCircleOrganizationChart"/>
    <dgm:cxn modelId="{0545A08E-A76D-4350-B148-F1509838C263}" type="presParOf" srcId="{5BB56525-31BE-4E35-B446-AA3E4B6BFCE5}" destId="{9E1ECC49-0D22-4332-8329-3EAD8B83C583}" srcOrd="3" destOrd="0" presId="urn:microsoft.com/office/officeart/2008/layout/HalfCircleOrganizationChart"/>
    <dgm:cxn modelId="{F6514696-DEAD-4F96-A14B-B31A07FBED6F}" type="presParOf" srcId="{9E1ECC49-0D22-4332-8329-3EAD8B83C583}" destId="{FB737BF9-115C-45FF-9321-DC5F03D0C0EC}" srcOrd="0" destOrd="0" presId="urn:microsoft.com/office/officeart/2008/layout/HalfCircleOrganizationChart"/>
    <dgm:cxn modelId="{993062B9-F81E-4D69-91D2-DE69160C16E8}" type="presParOf" srcId="{FB737BF9-115C-45FF-9321-DC5F03D0C0EC}" destId="{8AC19816-A54B-49B3-BD8A-D724D6AC92F6}" srcOrd="0" destOrd="0" presId="urn:microsoft.com/office/officeart/2008/layout/HalfCircleOrganizationChart"/>
    <dgm:cxn modelId="{EB1ADE9F-C3F4-4A9C-BABF-03E69BB1445C}" type="presParOf" srcId="{FB737BF9-115C-45FF-9321-DC5F03D0C0EC}" destId="{475BF583-646A-42FB-AD30-2052CA14A097}" srcOrd="1" destOrd="0" presId="urn:microsoft.com/office/officeart/2008/layout/HalfCircleOrganizationChart"/>
    <dgm:cxn modelId="{928302DD-8CD9-450D-9DE6-4A8EB8FA5289}" type="presParOf" srcId="{FB737BF9-115C-45FF-9321-DC5F03D0C0EC}" destId="{5F4E542E-B0E6-4C2C-9119-FA2CE47990AF}" srcOrd="2" destOrd="0" presId="urn:microsoft.com/office/officeart/2008/layout/HalfCircleOrganizationChart"/>
    <dgm:cxn modelId="{D2CCFE0A-6727-401B-B2EE-653D42E429A2}" type="presParOf" srcId="{FB737BF9-115C-45FF-9321-DC5F03D0C0EC}" destId="{0A6D5F96-427D-44B0-9D1D-A7EF0E97196D}" srcOrd="3" destOrd="0" presId="urn:microsoft.com/office/officeart/2008/layout/HalfCircleOrganizationChart"/>
    <dgm:cxn modelId="{A212D3AF-6CD2-46D6-996A-6E5B37DE15C5}" type="presParOf" srcId="{9E1ECC49-0D22-4332-8329-3EAD8B83C583}" destId="{9CF0552D-7CD6-46A3-AB57-23C7CD93603B}" srcOrd="1" destOrd="0" presId="urn:microsoft.com/office/officeart/2008/layout/HalfCircleOrganizationChart"/>
    <dgm:cxn modelId="{EE0D03C2-44DD-4F74-82CB-F03D5CBB1E38}" type="presParOf" srcId="{9E1ECC49-0D22-4332-8329-3EAD8B83C583}" destId="{A28BB455-AD38-4661-9192-BE88898209F2}" srcOrd="2" destOrd="0" presId="urn:microsoft.com/office/officeart/2008/layout/HalfCircleOrganizationChart"/>
    <dgm:cxn modelId="{C6D423E9-6194-4280-BABA-CB84449BFEB6}" type="presParOf" srcId="{59DF1482-AD35-47E6-ABBC-25C2605A4218}" destId="{6DBA509E-54EA-4069-AC2A-FB0E5688D415}" srcOrd="2" destOrd="0" presId="urn:microsoft.com/office/officeart/2008/layout/HalfCircleOrganizationChart"/>
    <dgm:cxn modelId="{09D01977-CEBE-476D-B0DE-2DF1736C5C6F}" type="presParOf" srcId="{3E29D9FD-0FD8-4D80-982D-F633C601FEA3}" destId="{78B03ACF-DCED-488C-9722-E2976ED3B134}" srcOrd="2" destOrd="0" presId="urn:microsoft.com/office/officeart/2008/layout/HalfCircleOrganizationChart"/>
    <dgm:cxn modelId="{83FFF3E5-43CE-4DC9-B5D5-5B5105DE8230}" type="presParOf" srcId="{3E29D9FD-0FD8-4D80-982D-F633C601FEA3}" destId="{DB347F0D-6CC1-4F6E-966E-8744706B81F9}" srcOrd="3" destOrd="0" presId="urn:microsoft.com/office/officeart/2008/layout/HalfCircleOrganizationChart"/>
    <dgm:cxn modelId="{AC3F4EBD-E16C-487D-9968-2498C6DD556F}" type="presParOf" srcId="{DB347F0D-6CC1-4F6E-966E-8744706B81F9}" destId="{E108CFDB-EA08-41F2-BF25-DBBF60E10E85}" srcOrd="0" destOrd="0" presId="urn:microsoft.com/office/officeart/2008/layout/HalfCircleOrganizationChart"/>
    <dgm:cxn modelId="{46819CED-DA3E-4861-9D04-3D62C9363AB7}" type="presParOf" srcId="{E108CFDB-EA08-41F2-BF25-DBBF60E10E85}" destId="{23062B6C-1224-49D0-88C8-89231E281F2D}" srcOrd="0" destOrd="0" presId="urn:microsoft.com/office/officeart/2008/layout/HalfCircleOrganizationChart"/>
    <dgm:cxn modelId="{BB2B549D-207F-4342-A782-261231461482}" type="presParOf" srcId="{E108CFDB-EA08-41F2-BF25-DBBF60E10E85}" destId="{A861BC8B-29B1-4C0B-9268-94E1E2E14A4A}" srcOrd="1" destOrd="0" presId="urn:microsoft.com/office/officeart/2008/layout/HalfCircleOrganizationChart"/>
    <dgm:cxn modelId="{C53B7153-C821-4AB8-8F56-BB4AAE8B6FA0}" type="presParOf" srcId="{E108CFDB-EA08-41F2-BF25-DBBF60E10E85}" destId="{7AAABE20-6586-48B6-9FE9-23F8F22FCDA0}" srcOrd="2" destOrd="0" presId="urn:microsoft.com/office/officeart/2008/layout/HalfCircleOrganizationChart"/>
    <dgm:cxn modelId="{FAD86AA3-40B9-4790-9024-A41D9E594D71}" type="presParOf" srcId="{E108CFDB-EA08-41F2-BF25-DBBF60E10E85}" destId="{F881D90B-8420-47D2-A301-16ED0413E013}" srcOrd="3" destOrd="0" presId="urn:microsoft.com/office/officeart/2008/layout/HalfCircleOrganizationChart"/>
    <dgm:cxn modelId="{33221853-60A8-4A77-AE70-318F63E443C9}" type="presParOf" srcId="{DB347F0D-6CC1-4F6E-966E-8744706B81F9}" destId="{211E20EA-1099-4881-A26C-AA5E441300F6}" srcOrd="1" destOrd="0" presId="urn:microsoft.com/office/officeart/2008/layout/HalfCircleOrganizationChart"/>
    <dgm:cxn modelId="{227DED28-B1AE-4C52-9C06-DEC7DA48FF1E}" type="presParOf" srcId="{211E20EA-1099-4881-A26C-AA5E441300F6}" destId="{C03A5A99-4724-40A2-8EAA-1DCBA5CEE5BA}" srcOrd="0" destOrd="0" presId="urn:microsoft.com/office/officeart/2008/layout/HalfCircleOrganizationChart"/>
    <dgm:cxn modelId="{448174F9-74D0-463D-BCC5-A0D1C1F45CA5}" type="presParOf" srcId="{211E20EA-1099-4881-A26C-AA5E441300F6}" destId="{4637F0FB-059A-4A36-B7D3-FA42F80CEBB8}" srcOrd="1" destOrd="0" presId="urn:microsoft.com/office/officeart/2008/layout/HalfCircleOrganizationChart"/>
    <dgm:cxn modelId="{D3E0A1BD-F1E5-46F2-A869-2BA9B11716C9}" type="presParOf" srcId="{4637F0FB-059A-4A36-B7D3-FA42F80CEBB8}" destId="{0DA705AB-648B-4EEB-BA09-BE6A60FD4019}" srcOrd="0" destOrd="0" presId="urn:microsoft.com/office/officeart/2008/layout/HalfCircleOrganizationChart"/>
    <dgm:cxn modelId="{C06EEBFB-F3C5-424D-B458-7484EDEC303A}" type="presParOf" srcId="{0DA705AB-648B-4EEB-BA09-BE6A60FD4019}" destId="{D664BB58-5C36-4547-802A-5220A4EEE36A}" srcOrd="0" destOrd="0" presId="urn:microsoft.com/office/officeart/2008/layout/HalfCircleOrganizationChart"/>
    <dgm:cxn modelId="{281D1E71-E63B-43AA-AD51-8FC416C46C50}" type="presParOf" srcId="{0DA705AB-648B-4EEB-BA09-BE6A60FD4019}" destId="{F7C5F251-718B-417B-A6A6-479EC8C6C7BE}" srcOrd="1" destOrd="0" presId="urn:microsoft.com/office/officeart/2008/layout/HalfCircleOrganizationChart"/>
    <dgm:cxn modelId="{D39FF894-853B-4C32-AD5C-33408A7848B2}" type="presParOf" srcId="{0DA705AB-648B-4EEB-BA09-BE6A60FD4019}" destId="{233C4677-4786-4AE6-B40B-0EAEF54DFE91}" srcOrd="2" destOrd="0" presId="urn:microsoft.com/office/officeart/2008/layout/HalfCircleOrganizationChart"/>
    <dgm:cxn modelId="{FD9596AB-37D5-4203-90E5-317772BE405C}" type="presParOf" srcId="{0DA705AB-648B-4EEB-BA09-BE6A60FD4019}" destId="{387B3769-D301-47E8-9FD8-EE72A7C01FB6}" srcOrd="3" destOrd="0" presId="urn:microsoft.com/office/officeart/2008/layout/HalfCircleOrganizationChart"/>
    <dgm:cxn modelId="{4D90087D-864E-43B6-BC8E-9AF515B4C104}" type="presParOf" srcId="{4637F0FB-059A-4A36-B7D3-FA42F80CEBB8}" destId="{FCE2AB39-9B5F-4872-BF60-CDFB0AFF2526}" srcOrd="1" destOrd="0" presId="urn:microsoft.com/office/officeart/2008/layout/HalfCircleOrganizationChart"/>
    <dgm:cxn modelId="{84DE332A-2D8B-4807-B6D6-9F6EB01D25AA}" type="presParOf" srcId="{4637F0FB-059A-4A36-B7D3-FA42F80CEBB8}" destId="{6189C58C-DDB2-4158-8558-20349C4A8FB7}" srcOrd="2" destOrd="0" presId="urn:microsoft.com/office/officeart/2008/layout/HalfCircleOrganizationChart"/>
    <dgm:cxn modelId="{7BC92295-48E8-4C5C-A263-D6499FA57B0B}" type="presParOf" srcId="{211E20EA-1099-4881-A26C-AA5E441300F6}" destId="{3F7692E2-6107-4A5F-835C-A068AB864877}" srcOrd="2" destOrd="0" presId="urn:microsoft.com/office/officeart/2008/layout/HalfCircleOrganizationChart"/>
    <dgm:cxn modelId="{ACB7DD16-C743-4403-B38D-838EE0D558E3}" type="presParOf" srcId="{211E20EA-1099-4881-A26C-AA5E441300F6}" destId="{96E7D22A-3E8E-42C0-B86B-5B9BA5B6937D}" srcOrd="3" destOrd="0" presId="urn:microsoft.com/office/officeart/2008/layout/HalfCircleOrganizationChart"/>
    <dgm:cxn modelId="{86C5118E-7A7A-4C03-8A3F-544481C83E20}" type="presParOf" srcId="{96E7D22A-3E8E-42C0-B86B-5B9BA5B6937D}" destId="{E1C3C360-9819-40D6-98D2-CFCA7E9ABC64}" srcOrd="0" destOrd="0" presId="urn:microsoft.com/office/officeart/2008/layout/HalfCircleOrganizationChart"/>
    <dgm:cxn modelId="{162EE191-9C77-4530-A979-9FA56ECC8FBB}" type="presParOf" srcId="{E1C3C360-9819-40D6-98D2-CFCA7E9ABC64}" destId="{917549E7-C9B0-4023-8949-80B7F8F137B8}" srcOrd="0" destOrd="0" presId="urn:microsoft.com/office/officeart/2008/layout/HalfCircleOrganizationChart"/>
    <dgm:cxn modelId="{623FBDEA-68CC-442F-97C9-110C12C08705}" type="presParOf" srcId="{E1C3C360-9819-40D6-98D2-CFCA7E9ABC64}" destId="{95067136-0999-463E-A587-653ACF6AA7E9}" srcOrd="1" destOrd="0" presId="urn:microsoft.com/office/officeart/2008/layout/HalfCircleOrganizationChart"/>
    <dgm:cxn modelId="{D46065F9-5AC4-4B58-BB22-7CDECC282D0D}" type="presParOf" srcId="{E1C3C360-9819-40D6-98D2-CFCA7E9ABC64}" destId="{6A8C62E4-0BED-496E-A6A9-85354372C721}" srcOrd="2" destOrd="0" presId="urn:microsoft.com/office/officeart/2008/layout/HalfCircleOrganizationChart"/>
    <dgm:cxn modelId="{61AC2CFF-3739-4ECF-9ED0-F7FC5CB7BDDF}" type="presParOf" srcId="{E1C3C360-9819-40D6-98D2-CFCA7E9ABC64}" destId="{F60C7A95-92D0-4FFD-AB1D-77B05AD2F9BD}" srcOrd="3" destOrd="0" presId="urn:microsoft.com/office/officeart/2008/layout/HalfCircleOrganizationChart"/>
    <dgm:cxn modelId="{562E4FBD-C585-4CC7-9CC5-21D6A50317C0}" type="presParOf" srcId="{96E7D22A-3E8E-42C0-B86B-5B9BA5B6937D}" destId="{66BB725C-6AEC-45EA-B6CD-ECADF1EF1223}" srcOrd="1" destOrd="0" presId="urn:microsoft.com/office/officeart/2008/layout/HalfCircleOrganizationChart"/>
    <dgm:cxn modelId="{C21AE01F-B5DA-40C2-9949-12C2F1F70D33}" type="presParOf" srcId="{96E7D22A-3E8E-42C0-B86B-5B9BA5B6937D}" destId="{4B97C26D-A85C-4D9E-B4A7-B0B9F97BF061}" srcOrd="2" destOrd="0" presId="urn:microsoft.com/office/officeart/2008/layout/HalfCircleOrganizationChart"/>
    <dgm:cxn modelId="{0AAE394F-D867-4EB1-BDDA-B1FBC06D3760}" type="presParOf" srcId="{211E20EA-1099-4881-A26C-AA5E441300F6}" destId="{AD7990CF-8441-4DAB-8E33-E8ADFA2FF254}" srcOrd="4" destOrd="0" presId="urn:microsoft.com/office/officeart/2008/layout/HalfCircleOrganizationChart"/>
    <dgm:cxn modelId="{FA036B8E-0825-4110-86B2-AE0EA2D8F5D5}" type="presParOf" srcId="{211E20EA-1099-4881-A26C-AA5E441300F6}" destId="{979DDCA6-2E4B-4C50-84F7-194ABDC8A1C2}" srcOrd="5" destOrd="0" presId="urn:microsoft.com/office/officeart/2008/layout/HalfCircleOrganizationChart"/>
    <dgm:cxn modelId="{B0FD96AA-4C05-4405-B47E-D5A1CE9642C1}" type="presParOf" srcId="{979DDCA6-2E4B-4C50-84F7-194ABDC8A1C2}" destId="{582CC536-1E28-49B8-B02D-4FB2BAA3574A}" srcOrd="0" destOrd="0" presId="urn:microsoft.com/office/officeart/2008/layout/HalfCircleOrganizationChart"/>
    <dgm:cxn modelId="{BBD82524-A922-45B7-B8D1-51E5B716ADE6}" type="presParOf" srcId="{582CC536-1E28-49B8-B02D-4FB2BAA3574A}" destId="{EDC19BD3-BB8E-4B81-8429-DFDC9F062853}" srcOrd="0" destOrd="0" presId="urn:microsoft.com/office/officeart/2008/layout/HalfCircleOrganizationChart"/>
    <dgm:cxn modelId="{EA06B399-100A-438B-A55D-C8615F50F17E}" type="presParOf" srcId="{582CC536-1E28-49B8-B02D-4FB2BAA3574A}" destId="{3EB77B93-09FC-43A5-BDC1-1E757A05B0E1}" srcOrd="1" destOrd="0" presId="urn:microsoft.com/office/officeart/2008/layout/HalfCircleOrganizationChart"/>
    <dgm:cxn modelId="{C6C21177-7396-44CF-8549-FB1D038C0743}" type="presParOf" srcId="{582CC536-1E28-49B8-B02D-4FB2BAA3574A}" destId="{80F53474-5658-4F67-BE21-9CDC38E3EEFB}" srcOrd="2" destOrd="0" presId="urn:microsoft.com/office/officeart/2008/layout/HalfCircleOrganizationChart"/>
    <dgm:cxn modelId="{DBAF6BEF-40B0-4D85-9581-8D8A8D8CA622}" type="presParOf" srcId="{582CC536-1E28-49B8-B02D-4FB2BAA3574A}" destId="{FB92D44B-9000-4619-9D90-437D42D24FD0}" srcOrd="3" destOrd="0" presId="urn:microsoft.com/office/officeart/2008/layout/HalfCircleOrganizationChart"/>
    <dgm:cxn modelId="{F59FBF94-FD1B-4CC4-9A01-A4C4DD124AAC}" type="presParOf" srcId="{979DDCA6-2E4B-4C50-84F7-194ABDC8A1C2}" destId="{15D95C5E-DA12-4C3D-A8EC-61F465F60C1A}" srcOrd="1" destOrd="0" presId="urn:microsoft.com/office/officeart/2008/layout/HalfCircleOrganizationChart"/>
    <dgm:cxn modelId="{A0D49B6D-B38B-4DF2-9B66-6D2538717B63}" type="presParOf" srcId="{979DDCA6-2E4B-4C50-84F7-194ABDC8A1C2}" destId="{3D04DB8A-AAA7-4429-B011-9904C926740D}" srcOrd="2" destOrd="0" presId="urn:microsoft.com/office/officeart/2008/layout/HalfCircleOrganizationChart"/>
    <dgm:cxn modelId="{E3B32765-6830-4B8C-BCB8-AF544CF36ECB}" type="presParOf" srcId="{DB347F0D-6CC1-4F6E-966E-8744706B81F9}" destId="{75AAD3A6-A332-4380-AE48-7540A59EA487}" srcOrd="2" destOrd="0" presId="urn:microsoft.com/office/officeart/2008/layout/HalfCircleOrganizationChart"/>
    <dgm:cxn modelId="{C4D4B92B-0408-4A25-9086-6F02738821D9}" type="presParOf" srcId="{600ACA4D-230A-49F6-BCCD-A3900094C9AE}" destId="{8403F002-31F9-4550-8A2B-97F4222D765E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DF5AED94-4EC0-41CC-9904-42FA10AAD9CB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1" csCatId="colorful" phldr="1"/>
      <dgm:spPr bwMode="auto"/>
      <dgm:t>
        <a:bodyPr/>
        <a:lstStyle/>
        <a:p>
          <a:pPr>
            <a:defRPr/>
          </a:pPr>
          <a:endParaRPr lang="fr-FR"/>
        </a:p>
      </dgm:t>
    </dgm:pt>
    <dgm:pt modelId="{879D17ED-2CDB-4FCF-8076-87102AC78430}">
      <dgm:prSet phldrT="[Text]"/>
      <dgm:spPr bwMode="auto"/>
      <dgm:t>
        <a:bodyPr vert="horz" anchor="ctr"/>
        <a:lstStyle/>
        <a:p>
          <a:pPr marL="0" indent="0" algn="ctr" defTabSz="3555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fr-FR"/>
            <a:t>Outils de simulation</a:t>
          </a:r>
          <a:endParaRPr/>
        </a:p>
      </dgm:t>
    </dgm:pt>
    <dgm:pt modelId="{1186CE33-87CA-4B8C-B5B4-02DF76A336B6}" type="parTrans" cxnId="{8875BBED-398A-4E7C-8C0D-BC5CDDD76D00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014388EC-71C4-4437-BC0E-03AE512FEF14}" type="sibTrans" cxnId="{8875BBED-398A-4E7C-8C0D-BC5CDDD76D00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60483957-3273-4E0A-8934-EB4C9CC4196B}">
      <dgm:prSet phldrT="[Text]"/>
      <dgm:spPr bwMode="auto"/>
      <dgm:t>
        <a:bodyPr vert="horz" anchor="ctr"/>
        <a:lstStyle/>
        <a:p>
          <a:pPr marL="0" indent="0" algn="ctr" defTabSz="3555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fr-FR"/>
            <a:t>Forum</a:t>
          </a:r>
          <a:endParaRPr/>
        </a:p>
      </dgm:t>
    </dgm:pt>
    <dgm:pt modelId="{F628CE97-2D18-4ADC-B7B4-3A4622B0B69E}" type="parTrans" cxnId="{1050E893-67B3-4035-B2B6-3A0003DD603D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F75AE3BA-418B-4B01-92E0-E640539461DD}" type="sibTrans" cxnId="{1050E893-67B3-4035-B2B6-3A0003DD603D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4AD2E39B-F177-4223-A784-1098928912E1}">
      <dgm:prSet phldrT="[Text]"/>
      <dgm:spPr bwMode="auto"/>
      <dgm:t>
        <a:bodyPr vert="horz" anchor="ctr"/>
        <a:lstStyle/>
        <a:p>
          <a:pPr marL="0" indent="0" algn="ctr" defTabSz="3555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fr-FR"/>
            <a:t>…</a:t>
          </a:r>
          <a:endParaRPr/>
        </a:p>
      </dgm:t>
    </dgm:pt>
    <dgm:pt modelId="{78592FC8-7DA6-43A7-9492-80975BAE69AE}" type="parTrans" cxnId="{18C8E08C-E851-4485-8537-843836875504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D813662C-D028-44C4-BE8D-820E3E2580A8}" type="sibTrans" cxnId="{18C8E08C-E851-4485-8537-843836875504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3E992168-FCF0-4978-B76B-4592DFBFFCB6}">
      <dgm:prSet phldrT="[Text]"/>
      <dgm:spPr bwMode="auto"/>
      <dgm:t>
        <a:bodyPr vert="horz" anchor="ctr"/>
        <a:lstStyle/>
        <a:p>
          <a:pPr marL="0" indent="0" algn="ctr" defTabSz="3555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fr-FR"/>
            <a:t>OMEGAlpes</a:t>
          </a:r>
          <a:endParaRPr lang="fr-FR"/>
        </a:p>
      </dgm:t>
    </dgm:pt>
    <dgm:pt modelId="{25488C92-2627-479A-B9F7-C66C01282D46}" type="parTrans" cxnId="{BA36D904-01F7-4058-8591-9D6AA538DBC2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D743D011-7262-4AE3-A000-E5A2B33ED99D}" type="sibTrans" cxnId="{BA36D904-01F7-4058-8591-9D6AA538DBC2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91AD8D5A-1FA2-49ED-AFDC-6F45F8681C96}">
      <dgm:prSet phldrT="[Text]"/>
      <dgm:spPr bwMode="auto"/>
      <dgm:t>
        <a:bodyPr vert="horz" anchor="ctr"/>
        <a:lstStyle/>
        <a:p>
          <a:pPr marL="0" indent="0" algn="ctr" defTabSz="3555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fr-FR"/>
            <a:t>Notebooks</a:t>
          </a:r>
          <a:endParaRPr/>
        </a:p>
      </dgm:t>
    </dgm:pt>
    <dgm:pt modelId="{9AF6C1F7-9F5A-4841-B061-3EC39949141D}" type="parTrans" cxnId="{028F8D51-FF50-41F6-84C0-54177BDE3A80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C1238EE9-A04A-4C10-A427-ACF922578429}" type="sibTrans" cxnId="{028F8D51-FF50-41F6-84C0-54177BDE3A80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4B470E63-1631-4404-8434-64AD0825361E}">
      <dgm:prSet phldrT="[Text]"/>
      <dgm:spPr bwMode="auto"/>
      <dgm:t>
        <a:bodyPr vert="horz" anchor="ctr"/>
        <a:lstStyle/>
        <a:p>
          <a:pPr marL="0" indent="0" algn="ctr" defTabSz="3555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fr-FR"/>
            <a:t>COFFEE</a:t>
          </a:r>
          <a:endParaRPr/>
        </a:p>
        <a:p>
          <a:pPr marL="0" indent="0" algn="ctr" defTabSz="3555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fr-FR"/>
            <a:t>Bibliothèque de cas d’étude</a:t>
          </a:r>
          <a:endParaRPr/>
        </a:p>
      </dgm:t>
    </dgm:pt>
    <dgm:pt modelId="{C610D8CA-D87F-4608-B09C-B0E0E9898267}" type="parTrans" cxnId="{A0B2966A-0E51-4B74-88E8-34204783FD1B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2F95B185-508A-48E5-9013-5CF0BF102A8B}" type="sibTrans" cxnId="{A0B2966A-0E51-4B74-88E8-34204783FD1B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358C3C04-B965-4280-85B4-E2546EF8DA8C}">
      <dgm:prSet phldrT="[Text]"/>
      <dgm:spPr bwMode="auto"/>
      <dgm:t>
        <a:bodyPr vert="horz" anchor="ctr"/>
        <a:lstStyle/>
        <a:p>
          <a:pPr marL="0" indent="0" algn="ctr" defTabSz="3555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fr-FR"/>
            <a:t>Base de données</a:t>
          </a:r>
          <a:endParaRPr/>
        </a:p>
      </dgm:t>
    </dgm:pt>
    <dgm:pt modelId="{368F7A30-D2F8-4A46-9C25-90AC60C51D48}" type="parTrans" cxnId="{74FE1C0A-B3CC-4E72-8329-8B4B6C31723B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1B15703A-0EDF-4401-A054-FF6FB44EDC33}" type="sibTrans" cxnId="{74FE1C0A-B3CC-4E72-8329-8B4B6C31723B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54D89462-C84E-46B6-9535-45632D6B4E57}">
      <dgm:prSet phldrT="[Text]"/>
      <dgm:spPr bwMode="auto"/>
      <dgm:t>
        <a:bodyPr vert="horz" anchor="ctr"/>
        <a:lstStyle/>
        <a:p>
          <a:pPr marL="0" indent="0" algn="ctr" defTabSz="3555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fr-FR"/>
            <a:t>Publications</a:t>
          </a:r>
          <a:endParaRPr/>
        </a:p>
      </dgm:t>
    </dgm:pt>
    <dgm:pt modelId="{6835CB49-31F0-46F1-8C03-D6A88E0AD518}" type="parTrans" cxnId="{8B4D083B-48A8-4BA1-BE4F-556488F1F0B5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C544B5B6-8F98-4B65-9F95-86F1BC530F61}" type="sibTrans" cxnId="{8B4D083B-48A8-4BA1-BE4F-556488F1F0B5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FE5A9CF3-CBF9-4EF5-9C9A-53424DC29CEC}">
      <dgm:prSet phldrT="[Text]"/>
      <dgm:spPr bwMode="auto"/>
      <dgm:t>
        <a:bodyPr vert="horz" anchor="ctr"/>
        <a:lstStyle/>
        <a:p>
          <a:pPr marL="0" indent="0" algn="ctr" defTabSz="3555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fr-FR"/>
            <a:t>Codes sources</a:t>
          </a:r>
          <a:endParaRPr/>
        </a:p>
      </dgm:t>
    </dgm:pt>
    <dgm:pt modelId="{F3BB9D32-95D3-4308-876E-5C8C4A4C7899}" type="parTrans" cxnId="{70EE8AAF-0E87-4286-ADD1-DD841E00BF1C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B59FB07B-4D92-4B78-88C7-78DF4EEB1FAE}" type="sibTrans" cxnId="{70EE8AAF-0E87-4286-ADD1-DD841E00BF1C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893E103A-E32B-466F-8B12-D292F10BA3AE}">
      <dgm:prSet phldrT="[Text]"/>
      <dgm:spPr bwMode="auto"/>
      <dgm:t>
        <a:bodyPr vert="horz" anchor="ctr"/>
        <a:lstStyle/>
        <a:p>
          <a:pPr marL="0" indent="0" algn="ctr" defTabSz="3555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fr-FR"/>
            <a:t>LowTRE</a:t>
          </a:r>
          <a:endParaRPr lang="fr-FR"/>
        </a:p>
      </dgm:t>
    </dgm:pt>
    <dgm:pt modelId="{E3F2D0BD-5A8D-4F8D-ADED-5A8677A7560A}" type="parTrans" cxnId="{B3B20533-A64F-472C-B2D0-FE418D95B426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4ABF39AE-1B0F-4D03-A1DC-0AC50CFB2855}" type="sibTrans" cxnId="{B3B20533-A64F-472C-B2D0-FE418D95B426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06FC1FE0-3182-4B7B-8A44-EA79744B2FD8}">
      <dgm:prSet phldrT="[Text]"/>
      <dgm:spPr bwMode="auto"/>
      <dgm:t>
        <a:bodyPr vert="horz" anchor="ctr"/>
        <a:lstStyle/>
        <a:p>
          <a:pPr marL="0" indent="0" algn="ctr" defTabSz="3555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fr-FR"/>
            <a:t>Science ouverte</a:t>
          </a:r>
          <a:endParaRPr/>
        </a:p>
      </dgm:t>
    </dgm:pt>
    <dgm:pt modelId="{E1D2E7C8-C89F-470F-BE43-56465B7D04C1}" type="sibTrans" cxnId="{B04599C9-4E06-4119-AE55-52900B82DE1D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9DD0C82B-DDA4-49AE-BCF2-1A0A740123A5}" type="parTrans" cxnId="{B04599C9-4E06-4119-AE55-52900B82DE1D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35CCFFF8-F665-4024-8958-79B354E7EF18}">
      <dgm:prSet phldrT="[Text]"/>
      <dgm:spPr bwMode="auto"/>
      <dgm:t>
        <a:bodyPr vert="horz" anchor="ctr"/>
        <a:lstStyle/>
        <a:p>
          <a:pPr marL="0" indent="0" algn="ctr" defTabSz="3555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fr-FR"/>
            <a:t>Open brevets</a:t>
          </a:r>
          <a:endParaRPr/>
        </a:p>
      </dgm:t>
    </dgm:pt>
    <dgm:pt modelId="{53294D44-FAF7-424F-BE92-DDAA0EB0972C}" type="parTrans" cxnId="{5382B5D5-BB87-41EB-9F55-960E4B23BCA2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1EC79EAF-D86F-47F6-BA35-FFCC934B00A1}" type="sibTrans" cxnId="{5382B5D5-BB87-41EB-9F55-960E4B23BCA2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5FDC9F82-B90A-4167-92F5-D1537AC93A76}" type="pres">
      <dgm:prSet presAssocID="{DF5AED94-4EC0-41CC-9904-42FA10AAD9CB}" presName="Name0" presStyleCnt="0">
        <dgm:presLayoutVars>
          <dgm:chPref val="1"/>
          <dgm:dir val="norm"/>
          <dgm:animOne val="branch"/>
          <dgm:animLvl val="lvl"/>
          <dgm:resizeHandles val="exact"/>
        </dgm:presLayoutVars>
      </dgm:prSet>
      <dgm:spPr bwMode="auto"/>
    </dgm:pt>
    <dgm:pt modelId="{7E23F9B4-9611-49FE-886C-C94E8FDF0AD0}" type="pres">
      <dgm:prSet presAssocID="{06FC1FE0-3182-4B7B-8A44-EA79744B2FD8}" presName="hierRoot1" presStyleCnt="0">
        <dgm:presLayoutVars>
          <dgm:hierBranch val="init"/>
        </dgm:presLayoutVars>
      </dgm:prSet>
      <dgm:spPr bwMode="auto"/>
    </dgm:pt>
    <dgm:pt modelId="{D51C3EEF-6E76-4951-A8FD-E3E05732FBF8}" type="pres">
      <dgm:prSet presAssocID="{06FC1FE0-3182-4B7B-8A44-EA79744B2FD8}" presName="rootComposite1" presStyleCnt="0"/>
      <dgm:spPr bwMode="auto"/>
    </dgm:pt>
    <dgm:pt modelId="{5E70FEA7-3D96-4489-9A29-5E91732A2229}" type="pres">
      <dgm:prSet presAssocID="{06FC1FE0-3182-4B7B-8A44-EA79744B2FD8}" presName="rootText1" presStyleLbl="alignAcc1" presStyleIdx="0" presStyleCnt="0">
        <dgm:presLayoutVars>
          <dgm:chPref val="3"/>
        </dgm:presLayoutVars>
      </dgm:prSet>
      <dgm:spPr bwMode="auto"/>
    </dgm:pt>
    <dgm:pt modelId="{42D5E79E-291B-48B8-9224-C12452E7F8B4}" type="pres">
      <dgm:prSet presAssocID="{06FC1FE0-3182-4B7B-8A44-EA79744B2FD8}" presName="topArc1" presStyleLbl="parChTrans1D1" presStyleIdx="0" presStyleCnt="24"/>
      <dgm:spPr bwMode="auto"/>
    </dgm:pt>
    <dgm:pt modelId="{D449113F-364C-47F3-BA0B-6DB0088CDA36}" type="pres">
      <dgm:prSet presAssocID="{06FC1FE0-3182-4B7B-8A44-EA79744B2FD8}" presName="bottomArc1" presStyleLbl="parChTrans1D1" presStyleIdx="1" presStyleCnt="24"/>
      <dgm:spPr bwMode="auto"/>
    </dgm:pt>
    <dgm:pt modelId="{1DA06B32-A15D-4681-BCEF-5A1503A30544}" type="pres">
      <dgm:prSet presAssocID="{06FC1FE0-3182-4B7B-8A44-EA79744B2FD8}" presName="topConnNode1" presStyleLbl="node1" presStyleIdx="0" presStyleCnt="0"/>
      <dgm:spPr bwMode="auto"/>
    </dgm:pt>
    <dgm:pt modelId="{6533F1CB-2CA0-4536-B32E-C600019F3BF6}" type="pres">
      <dgm:prSet presAssocID="{06FC1FE0-3182-4B7B-8A44-EA79744B2FD8}" presName="hierChild2" presStyleCnt="0"/>
      <dgm:spPr bwMode="auto"/>
    </dgm:pt>
    <dgm:pt modelId="{C9C876ED-E7F6-4395-826A-47715C21E9E2}" type="pres">
      <dgm:prSet presAssocID="{1186CE33-87CA-4B8C-B5B4-02DF76A336B6}" presName="Name28" presStyleLbl="parChTrans1D2" presStyleIdx="0" presStyleCnt="5"/>
      <dgm:spPr bwMode="auto"/>
    </dgm:pt>
    <dgm:pt modelId="{1EAB8B3E-9514-4B92-B21B-6965F72B7183}" type="pres">
      <dgm:prSet presAssocID="{879D17ED-2CDB-4FCF-8076-87102AC78430}" presName="hierRoot2" presStyleCnt="0">
        <dgm:presLayoutVars>
          <dgm:hierBranch val="init"/>
        </dgm:presLayoutVars>
      </dgm:prSet>
      <dgm:spPr bwMode="auto"/>
    </dgm:pt>
    <dgm:pt modelId="{683C380B-2496-44E6-BA17-592AE49BA178}" type="pres">
      <dgm:prSet presAssocID="{879D17ED-2CDB-4FCF-8076-87102AC78430}" presName="rootComposite2" presStyleCnt="0"/>
      <dgm:spPr bwMode="auto"/>
    </dgm:pt>
    <dgm:pt modelId="{95080F4C-B8D1-49E9-8FB5-CA62F950EE3C}" type="pres">
      <dgm:prSet custScaleX="110853" presAssocID="{879D17ED-2CDB-4FCF-8076-87102AC78430}" presName="rootText2" presStyleLbl="alignAcc1" presStyleIdx="0" presStyleCnt="0">
        <dgm:presLayoutVars>
          <dgm:chPref val="3"/>
        </dgm:presLayoutVars>
      </dgm:prSet>
      <dgm:spPr bwMode="auto"/>
    </dgm:pt>
    <dgm:pt modelId="{395D2EFC-A343-4A74-B540-98302FA02C2D}" type="pres">
      <dgm:prSet presAssocID="{879D17ED-2CDB-4FCF-8076-87102AC78430}" presName="topArc2" presStyleLbl="parChTrans1D1" presStyleIdx="2" presStyleCnt="24"/>
      <dgm:spPr bwMode="auto"/>
    </dgm:pt>
    <dgm:pt modelId="{82A49A83-927D-40E1-B580-0D4809ECD4D4}" type="pres">
      <dgm:prSet presAssocID="{879D17ED-2CDB-4FCF-8076-87102AC78430}" presName="bottomArc2" presStyleLbl="parChTrans1D1" presStyleIdx="3" presStyleCnt="24"/>
      <dgm:spPr bwMode="auto"/>
    </dgm:pt>
    <dgm:pt modelId="{E26EC4CF-D0DA-418F-8E31-E677A7B0DD50}" type="pres">
      <dgm:prSet presAssocID="{879D17ED-2CDB-4FCF-8076-87102AC78430}" presName="topConnNode2" presStyleLbl="node2" presStyleIdx="0" presStyleCnt="0"/>
      <dgm:spPr bwMode="auto"/>
    </dgm:pt>
    <dgm:pt modelId="{C15B19E8-99C2-4729-BF3B-9832D4501C38}" type="pres">
      <dgm:prSet presAssocID="{879D17ED-2CDB-4FCF-8076-87102AC78430}" presName="hierChild4" presStyleCnt="0"/>
      <dgm:spPr bwMode="auto"/>
    </dgm:pt>
    <dgm:pt modelId="{261EAB81-2664-401D-8D49-05E7AA123CC3}" type="pres">
      <dgm:prSet presAssocID="{25488C92-2627-479A-B9F7-C66C01282D46}" presName="Name28" presStyleLbl="parChTrans1D3" presStyleIdx="0" presStyleCnt="6"/>
      <dgm:spPr bwMode="auto"/>
    </dgm:pt>
    <dgm:pt modelId="{DDD92657-CF39-43B8-AE11-3E1C0C6E5907}" type="pres">
      <dgm:prSet presAssocID="{3E992168-FCF0-4978-B76B-4592DFBFFCB6}" presName="hierRoot2" presStyleCnt="0">
        <dgm:presLayoutVars>
          <dgm:hierBranch val="init"/>
        </dgm:presLayoutVars>
      </dgm:prSet>
      <dgm:spPr bwMode="auto"/>
    </dgm:pt>
    <dgm:pt modelId="{60A09344-DBAA-4083-88FA-819A51A1A620}" type="pres">
      <dgm:prSet presAssocID="{3E992168-FCF0-4978-B76B-4592DFBFFCB6}" presName="rootComposite2" presStyleCnt="0"/>
      <dgm:spPr bwMode="auto"/>
    </dgm:pt>
    <dgm:pt modelId="{237C36A3-F00F-457B-BD53-90BBFAD5CD1F}" type="pres">
      <dgm:prSet presAssocID="{3E992168-FCF0-4978-B76B-4592DFBFFCB6}" presName="rootText2" presStyleLbl="alignAcc1" presStyleIdx="0" presStyleCnt="0">
        <dgm:presLayoutVars>
          <dgm:chPref val="3"/>
        </dgm:presLayoutVars>
      </dgm:prSet>
      <dgm:spPr bwMode="auto"/>
    </dgm:pt>
    <dgm:pt modelId="{4D57123B-ED2A-44C7-B317-C43057AE0412}" type="pres">
      <dgm:prSet presAssocID="{3E992168-FCF0-4978-B76B-4592DFBFFCB6}" presName="topArc2" presStyleLbl="parChTrans1D1" presStyleIdx="4" presStyleCnt="24"/>
      <dgm:spPr bwMode="auto"/>
    </dgm:pt>
    <dgm:pt modelId="{B3D83675-44EF-4C3A-8F0C-A4B69CE4D28D}" type="pres">
      <dgm:prSet presAssocID="{3E992168-FCF0-4978-B76B-4592DFBFFCB6}" presName="bottomArc2" presStyleLbl="parChTrans1D1" presStyleIdx="5" presStyleCnt="24"/>
      <dgm:spPr bwMode="auto"/>
    </dgm:pt>
    <dgm:pt modelId="{3C6D2AE1-3A72-4231-B77F-B22D5F7B727F}" type="pres">
      <dgm:prSet presAssocID="{3E992168-FCF0-4978-B76B-4592DFBFFCB6}" presName="topConnNode2" presStyleLbl="node3" presStyleIdx="0" presStyleCnt="0"/>
      <dgm:spPr bwMode="auto"/>
    </dgm:pt>
    <dgm:pt modelId="{0CE541C5-CD2C-4A70-AAA1-5A2255914FBE}" type="pres">
      <dgm:prSet presAssocID="{3E992168-FCF0-4978-B76B-4592DFBFFCB6}" presName="hierChild4" presStyleCnt="0"/>
      <dgm:spPr bwMode="auto"/>
    </dgm:pt>
    <dgm:pt modelId="{7AB09CA8-304A-4B1E-AE6E-F6C50CA76F82}" type="pres">
      <dgm:prSet presAssocID="{3E992168-FCF0-4978-B76B-4592DFBFFCB6}" presName="hierChild5" presStyleCnt="0"/>
      <dgm:spPr bwMode="auto"/>
    </dgm:pt>
    <dgm:pt modelId="{85304DDA-E09D-4D25-9326-5C20D185D0E7}" type="pres">
      <dgm:prSet presAssocID="{9AF6C1F7-9F5A-4841-B061-3EC39949141D}" presName="Name28" presStyleLbl="parChTrans1D3" presStyleIdx="1" presStyleCnt="6"/>
      <dgm:spPr bwMode="auto"/>
    </dgm:pt>
    <dgm:pt modelId="{182FE389-8479-41E8-A95A-8E234B6D4F0E}" type="pres">
      <dgm:prSet presAssocID="{91AD8D5A-1FA2-49ED-AFDC-6F45F8681C96}" presName="hierRoot2" presStyleCnt="0">
        <dgm:presLayoutVars>
          <dgm:hierBranch val="init"/>
        </dgm:presLayoutVars>
      </dgm:prSet>
      <dgm:spPr bwMode="auto"/>
    </dgm:pt>
    <dgm:pt modelId="{580641D9-1678-46FC-846D-6F9F235753F3}" type="pres">
      <dgm:prSet presAssocID="{91AD8D5A-1FA2-49ED-AFDC-6F45F8681C96}" presName="rootComposite2" presStyleCnt="0"/>
      <dgm:spPr bwMode="auto"/>
    </dgm:pt>
    <dgm:pt modelId="{46384D7C-E304-4F3C-B144-0B55D1BA4084}" type="pres">
      <dgm:prSet presAssocID="{91AD8D5A-1FA2-49ED-AFDC-6F45F8681C96}" presName="rootText2" presStyleLbl="alignAcc1" presStyleIdx="0" presStyleCnt="0">
        <dgm:presLayoutVars>
          <dgm:chPref val="3"/>
        </dgm:presLayoutVars>
      </dgm:prSet>
      <dgm:spPr bwMode="auto"/>
    </dgm:pt>
    <dgm:pt modelId="{8F16B4E1-D62A-46E0-9021-492350C998FD}" type="pres">
      <dgm:prSet presAssocID="{91AD8D5A-1FA2-49ED-AFDC-6F45F8681C96}" presName="topArc2" presStyleLbl="parChTrans1D1" presStyleIdx="6" presStyleCnt="24"/>
      <dgm:spPr bwMode="auto"/>
    </dgm:pt>
    <dgm:pt modelId="{D9027289-14C0-429F-B526-80C8960B411D}" type="pres">
      <dgm:prSet presAssocID="{91AD8D5A-1FA2-49ED-AFDC-6F45F8681C96}" presName="bottomArc2" presStyleLbl="parChTrans1D1" presStyleIdx="7" presStyleCnt="24"/>
      <dgm:spPr bwMode="auto"/>
    </dgm:pt>
    <dgm:pt modelId="{75135CA1-080A-4BE2-B97C-2E7195908464}" type="pres">
      <dgm:prSet presAssocID="{91AD8D5A-1FA2-49ED-AFDC-6F45F8681C96}" presName="topConnNode2" presStyleLbl="node3" presStyleIdx="0" presStyleCnt="0"/>
      <dgm:spPr bwMode="auto"/>
    </dgm:pt>
    <dgm:pt modelId="{4B3819EE-C147-4663-B85F-419D7DADD06F}" type="pres">
      <dgm:prSet presAssocID="{91AD8D5A-1FA2-49ED-AFDC-6F45F8681C96}" presName="hierChild4" presStyleCnt="0"/>
      <dgm:spPr bwMode="auto"/>
    </dgm:pt>
    <dgm:pt modelId="{DD213736-2760-4403-8F10-B30682782374}" type="pres">
      <dgm:prSet presAssocID="{91AD8D5A-1FA2-49ED-AFDC-6F45F8681C96}" presName="hierChild5" presStyleCnt="0"/>
      <dgm:spPr bwMode="auto"/>
    </dgm:pt>
    <dgm:pt modelId="{798139D6-E9D4-45D0-BE32-45D0E58BD777}" type="pres">
      <dgm:prSet presAssocID="{879D17ED-2CDB-4FCF-8076-87102AC78430}" presName="hierChild5" presStyleCnt="0"/>
      <dgm:spPr bwMode="auto"/>
    </dgm:pt>
    <dgm:pt modelId="{3A2823EC-AB60-4F8D-99CE-4C6DEBA972D5}" type="pres">
      <dgm:prSet presAssocID="{C610D8CA-D87F-4608-B09C-B0E0E9898267}" presName="Name28" presStyleLbl="parChTrans1D2" presStyleIdx="1" presStyleCnt="5"/>
      <dgm:spPr bwMode="auto"/>
    </dgm:pt>
    <dgm:pt modelId="{004A9B35-1441-4939-B2C8-F8F307240F45}" type="pres">
      <dgm:prSet presAssocID="{4B470E63-1631-4404-8434-64AD0825361E}" presName="hierRoot2" presStyleCnt="0">
        <dgm:presLayoutVars>
          <dgm:hierBranch val="init"/>
        </dgm:presLayoutVars>
      </dgm:prSet>
      <dgm:spPr bwMode="auto"/>
    </dgm:pt>
    <dgm:pt modelId="{B1742DCC-C87B-481D-A5E8-39C368FCCA28}" type="pres">
      <dgm:prSet presAssocID="{4B470E63-1631-4404-8434-64AD0825361E}" presName="rootComposite2" presStyleCnt="0"/>
      <dgm:spPr bwMode="auto"/>
    </dgm:pt>
    <dgm:pt modelId="{202EE199-DBB1-492D-9E8C-1E1F16985328}" type="pres">
      <dgm:prSet custScaleX="142769" presAssocID="{4B470E63-1631-4404-8434-64AD0825361E}" presName="rootText2" presStyleLbl="alignAcc1" presStyleIdx="0" presStyleCnt="0">
        <dgm:presLayoutVars>
          <dgm:chPref val="3"/>
        </dgm:presLayoutVars>
      </dgm:prSet>
      <dgm:spPr bwMode="auto"/>
    </dgm:pt>
    <dgm:pt modelId="{1C48614A-A747-4182-BA4F-CD94F949136F}" type="pres">
      <dgm:prSet presAssocID="{4B470E63-1631-4404-8434-64AD0825361E}" presName="topArc2" presStyleLbl="parChTrans1D1" presStyleIdx="8" presStyleCnt="24"/>
      <dgm:spPr bwMode="auto"/>
    </dgm:pt>
    <dgm:pt modelId="{82C32C10-89DD-4A13-BD98-86981D57608E}" type="pres">
      <dgm:prSet presAssocID="{4B470E63-1631-4404-8434-64AD0825361E}" presName="bottomArc2" presStyleLbl="parChTrans1D1" presStyleIdx="9" presStyleCnt="24"/>
      <dgm:spPr bwMode="auto"/>
    </dgm:pt>
    <dgm:pt modelId="{06E39596-82C8-484E-9ECF-C06E24F58031}" type="pres">
      <dgm:prSet presAssocID="{4B470E63-1631-4404-8434-64AD0825361E}" presName="topConnNode2" presStyleLbl="node2" presStyleIdx="0" presStyleCnt="0"/>
      <dgm:spPr bwMode="auto"/>
    </dgm:pt>
    <dgm:pt modelId="{64FF7658-BBA6-45E6-A046-F01C9EADA011}" type="pres">
      <dgm:prSet presAssocID="{4B470E63-1631-4404-8434-64AD0825361E}" presName="hierChild4" presStyleCnt="0"/>
      <dgm:spPr bwMode="auto"/>
    </dgm:pt>
    <dgm:pt modelId="{EF206799-8EA1-4D62-9B62-D158B5905804}" type="pres">
      <dgm:prSet presAssocID="{368F7A30-D2F8-4A46-9C25-90AC60C51D48}" presName="Name28" presStyleLbl="parChTrans1D3" presStyleIdx="2" presStyleCnt="6"/>
      <dgm:spPr bwMode="auto"/>
    </dgm:pt>
    <dgm:pt modelId="{1093A123-3015-4035-A850-9D6348EE1FB3}" type="pres">
      <dgm:prSet presAssocID="{358C3C04-B965-4280-85B4-E2546EF8DA8C}" presName="hierRoot2" presStyleCnt="0">
        <dgm:presLayoutVars>
          <dgm:hierBranch val="init"/>
        </dgm:presLayoutVars>
      </dgm:prSet>
      <dgm:spPr bwMode="auto"/>
    </dgm:pt>
    <dgm:pt modelId="{B34BC455-1506-4960-ABFE-2FD5719CE5E1}" type="pres">
      <dgm:prSet presAssocID="{358C3C04-B965-4280-85B4-E2546EF8DA8C}" presName="rootComposite2" presStyleCnt="0"/>
      <dgm:spPr bwMode="auto"/>
    </dgm:pt>
    <dgm:pt modelId="{07D50C70-2509-44FF-8961-379DFFA17C8F}" type="pres">
      <dgm:prSet presAssocID="{358C3C04-B965-4280-85B4-E2546EF8DA8C}" presName="rootText2" presStyleLbl="alignAcc1" presStyleIdx="0" presStyleCnt="0">
        <dgm:presLayoutVars>
          <dgm:chPref val="3"/>
        </dgm:presLayoutVars>
      </dgm:prSet>
      <dgm:spPr bwMode="auto"/>
    </dgm:pt>
    <dgm:pt modelId="{1BA45165-C751-480E-B6D3-E0F271E7924E}" type="pres">
      <dgm:prSet presAssocID="{358C3C04-B965-4280-85B4-E2546EF8DA8C}" presName="topArc2" presStyleLbl="parChTrans1D1" presStyleIdx="10" presStyleCnt="24"/>
      <dgm:spPr bwMode="auto"/>
    </dgm:pt>
    <dgm:pt modelId="{E222B18D-B99E-495E-A20B-E22B9DAC6EEA}" type="pres">
      <dgm:prSet presAssocID="{358C3C04-B965-4280-85B4-E2546EF8DA8C}" presName="bottomArc2" presStyleLbl="parChTrans1D1" presStyleIdx="11" presStyleCnt="24"/>
      <dgm:spPr bwMode="auto"/>
    </dgm:pt>
    <dgm:pt modelId="{8A08A9A0-4F25-47F2-AB3B-86B2D82732DC}" type="pres">
      <dgm:prSet presAssocID="{358C3C04-B965-4280-85B4-E2546EF8DA8C}" presName="topConnNode2" presStyleLbl="node3" presStyleIdx="0" presStyleCnt="0"/>
      <dgm:spPr bwMode="auto"/>
    </dgm:pt>
    <dgm:pt modelId="{A9F4E2E5-52AD-4F2E-BC27-769B3A37327A}" type="pres">
      <dgm:prSet presAssocID="{358C3C04-B965-4280-85B4-E2546EF8DA8C}" presName="hierChild4" presStyleCnt="0"/>
      <dgm:spPr bwMode="auto"/>
    </dgm:pt>
    <dgm:pt modelId="{3F4F3E5F-05F9-44B6-AAA1-3358E0B45A02}" type="pres">
      <dgm:prSet presAssocID="{358C3C04-B965-4280-85B4-E2546EF8DA8C}" presName="hierChild5" presStyleCnt="0"/>
      <dgm:spPr bwMode="auto"/>
    </dgm:pt>
    <dgm:pt modelId="{FD16842D-66E6-490F-8EF5-0EB6BFED7DBA}" type="pres">
      <dgm:prSet presAssocID="{6835CB49-31F0-46F1-8C03-D6A88E0AD518}" presName="Name28" presStyleLbl="parChTrans1D3" presStyleIdx="3" presStyleCnt="6"/>
      <dgm:spPr bwMode="auto"/>
    </dgm:pt>
    <dgm:pt modelId="{DA9D8DB0-D453-43D2-BCA1-142BCF36081E}" type="pres">
      <dgm:prSet presAssocID="{54D89462-C84E-46B6-9535-45632D6B4E57}" presName="hierRoot2" presStyleCnt="0">
        <dgm:presLayoutVars>
          <dgm:hierBranch val="init"/>
        </dgm:presLayoutVars>
      </dgm:prSet>
      <dgm:spPr bwMode="auto"/>
    </dgm:pt>
    <dgm:pt modelId="{020A9D6B-C2EB-47AC-BDFD-F4AF6F75EAC9}" type="pres">
      <dgm:prSet presAssocID="{54D89462-C84E-46B6-9535-45632D6B4E57}" presName="rootComposite2" presStyleCnt="0"/>
      <dgm:spPr bwMode="auto"/>
    </dgm:pt>
    <dgm:pt modelId="{D9CF21A9-1EB4-476A-8246-46A0B92DC878}" type="pres">
      <dgm:prSet presAssocID="{54D89462-C84E-46B6-9535-45632D6B4E57}" presName="rootText2" presStyleLbl="alignAcc1" presStyleIdx="0" presStyleCnt="0">
        <dgm:presLayoutVars>
          <dgm:chPref val="3"/>
        </dgm:presLayoutVars>
      </dgm:prSet>
      <dgm:spPr bwMode="auto"/>
    </dgm:pt>
    <dgm:pt modelId="{4A148355-97AC-4341-B429-800F0E69A262}" type="pres">
      <dgm:prSet presAssocID="{54D89462-C84E-46B6-9535-45632D6B4E57}" presName="topArc2" presStyleLbl="parChTrans1D1" presStyleIdx="12" presStyleCnt="24"/>
      <dgm:spPr bwMode="auto"/>
    </dgm:pt>
    <dgm:pt modelId="{863C4814-2895-4CCB-A4B3-308555ADB7BD}" type="pres">
      <dgm:prSet presAssocID="{54D89462-C84E-46B6-9535-45632D6B4E57}" presName="bottomArc2" presStyleLbl="parChTrans1D1" presStyleIdx="13" presStyleCnt="24"/>
      <dgm:spPr bwMode="auto"/>
    </dgm:pt>
    <dgm:pt modelId="{9DAD1E02-996B-461E-9C62-35CA887B3355}" type="pres">
      <dgm:prSet presAssocID="{54D89462-C84E-46B6-9535-45632D6B4E57}" presName="topConnNode2" presStyleLbl="node3" presStyleIdx="0" presStyleCnt="0"/>
      <dgm:spPr bwMode="auto"/>
    </dgm:pt>
    <dgm:pt modelId="{0D1A94F9-A199-4A78-9DC3-1875FDDA047B}" type="pres">
      <dgm:prSet presAssocID="{54D89462-C84E-46B6-9535-45632D6B4E57}" presName="hierChild4" presStyleCnt="0"/>
      <dgm:spPr bwMode="auto"/>
    </dgm:pt>
    <dgm:pt modelId="{E704A13E-AD0E-4FF2-B585-8B5179A1EA5F}" type="pres">
      <dgm:prSet presAssocID="{54D89462-C84E-46B6-9535-45632D6B4E57}" presName="hierChild5" presStyleCnt="0"/>
      <dgm:spPr bwMode="auto"/>
    </dgm:pt>
    <dgm:pt modelId="{1CA36503-1DB8-447C-AE54-81290CDA6602}" type="pres">
      <dgm:prSet presAssocID="{F3BB9D32-95D3-4308-876E-5C8C4A4C7899}" presName="Name28" presStyleLbl="parChTrans1D3" presStyleIdx="4" presStyleCnt="6"/>
      <dgm:spPr bwMode="auto"/>
    </dgm:pt>
    <dgm:pt modelId="{8C1F6836-30DE-464B-BD1E-0B1E151B83B7}" type="pres">
      <dgm:prSet presAssocID="{FE5A9CF3-CBF9-4EF5-9C9A-53424DC29CEC}" presName="hierRoot2" presStyleCnt="0">
        <dgm:presLayoutVars>
          <dgm:hierBranch val="init"/>
        </dgm:presLayoutVars>
      </dgm:prSet>
      <dgm:spPr bwMode="auto"/>
    </dgm:pt>
    <dgm:pt modelId="{03BB5E4D-F5E6-47FA-AD3B-22619D77BA6B}" type="pres">
      <dgm:prSet presAssocID="{FE5A9CF3-CBF9-4EF5-9C9A-53424DC29CEC}" presName="rootComposite2" presStyleCnt="0"/>
      <dgm:spPr bwMode="auto"/>
    </dgm:pt>
    <dgm:pt modelId="{BB3CC897-443E-4179-9B7D-727BD4969657}" type="pres">
      <dgm:prSet presAssocID="{FE5A9CF3-CBF9-4EF5-9C9A-53424DC29CEC}" presName="rootText2" presStyleLbl="alignAcc1" presStyleIdx="0" presStyleCnt="0">
        <dgm:presLayoutVars>
          <dgm:chPref val="3"/>
        </dgm:presLayoutVars>
      </dgm:prSet>
      <dgm:spPr bwMode="auto"/>
    </dgm:pt>
    <dgm:pt modelId="{2F585A8D-7BB6-4EB5-9A2E-08A492E55CD8}" type="pres">
      <dgm:prSet presAssocID="{FE5A9CF3-CBF9-4EF5-9C9A-53424DC29CEC}" presName="topArc2" presStyleLbl="parChTrans1D1" presStyleIdx="14" presStyleCnt="24"/>
      <dgm:spPr bwMode="auto"/>
    </dgm:pt>
    <dgm:pt modelId="{210553EE-E990-4301-83CA-43BAD929076A}" type="pres">
      <dgm:prSet presAssocID="{FE5A9CF3-CBF9-4EF5-9C9A-53424DC29CEC}" presName="bottomArc2" presStyleLbl="parChTrans1D1" presStyleIdx="15" presStyleCnt="24"/>
      <dgm:spPr bwMode="auto"/>
    </dgm:pt>
    <dgm:pt modelId="{29AE643F-45FE-460F-ABCC-836BCA01BC0C}" type="pres">
      <dgm:prSet presAssocID="{FE5A9CF3-CBF9-4EF5-9C9A-53424DC29CEC}" presName="topConnNode2" presStyleLbl="node3" presStyleIdx="0" presStyleCnt="0"/>
      <dgm:spPr bwMode="auto"/>
    </dgm:pt>
    <dgm:pt modelId="{03A1559A-BFE4-4CFF-89DF-DA41B70713A5}" type="pres">
      <dgm:prSet presAssocID="{FE5A9CF3-CBF9-4EF5-9C9A-53424DC29CEC}" presName="hierChild4" presStyleCnt="0"/>
      <dgm:spPr bwMode="auto"/>
    </dgm:pt>
    <dgm:pt modelId="{DC5907F1-7793-44A3-ADF6-589EABB9FBCC}" type="pres">
      <dgm:prSet presAssocID="{FE5A9CF3-CBF9-4EF5-9C9A-53424DC29CEC}" presName="hierChild5" presStyleCnt="0"/>
      <dgm:spPr bwMode="auto"/>
    </dgm:pt>
    <dgm:pt modelId="{00808970-CD3C-4845-AEBF-8C2231B9F3E6}" type="pres">
      <dgm:prSet presAssocID="{4B470E63-1631-4404-8434-64AD0825361E}" presName="hierChild5" presStyleCnt="0"/>
      <dgm:spPr bwMode="auto"/>
    </dgm:pt>
    <dgm:pt modelId="{F3F64353-A2E2-41F2-A125-B0DCA92F8E96}" type="pres">
      <dgm:prSet presAssocID="{53294D44-FAF7-424F-BE92-DDAA0EB0972C}" presName="Name28" presStyleLbl="parChTrans1D2" presStyleIdx="2" presStyleCnt="5"/>
      <dgm:spPr bwMode="auto"/>
    </dgm:pt>
    <dgm:pt modelId="{B72927B9-104F-4364-AF19-4D1188741545}" type="pres">
      <dgm:prSet presAssocID="{35CCFFF8-F665-4024-8958-79B354E7EF18}" presName="hierRoot2" presStyleCnt="0">
        <dgm:presLayoutVars>
          <dgm:hierBranch val="init"/>
        </dgm:presLayoutVars>
      </dgm:prSet>
      <dgm:spPr bwMode="auto"/>
    </dgm:pt>
    <dgm:pt modelId="{400E4DB5-6BB0-49E2-A811-45A369FC0D2E}" type="pres">
      <dgm:prSet presAssocID="{35CCFFF8-F665-4024-8958-79B354E7EF18}" presName="rootComposite2" presStyleCnt="0"/>
      <dgm:spPr bwMode="auto"/>
    </dgm:pt>
    <dgm:pt modelId="{EC7AD8AD-BA86-4C37-8B76-67E6CB77D917}" type="pres">
      <dgm:prSet presAssocID="{35CCFFF8-F665-4024-8958-79B354E7EF18}" presName="rootText2" presStyleLbl="alignAcc1" presStyleIdx="0" presStyleCnt="0">
        <dgm:presLayoutVars>
          <dgm:chPref val="3"/>
        </dgm:presLayoutVars>
      </dgm:prSet>
      <dgm:spPr bwMode="auto"/>
    </dgm:pt>
    <dgm:pt modelId="{F03E55CE-32F1-4AE9-B26E-A7A67564BC26}" type="pres">
      <dgm:prSet presAssocID="{35CCFFF8-F665-4024-8958-79B354E7EF18}" presName="topArc2" presStyleLbl="parChTrans1D1" presStyleIdx="16" presStyleCnt="24"/>
      <dgm:spPr bwMode="auto"/>
    </dgm:pt>
    <dgm:pt modelId="{CF3EC2A5-CD40-46A7-99F3-6FDD1B1B8D1F}" type="pres">
      <dgm:prSet presAssocID="{35CCFFF8-F665-4024-8958-79B354E7EF18}" presName="bottomArc2" presStyleLbl="parChTrans1D1" presStyleIdx="17" presStyleCnt="24"/>
      <dgm:spPr bwMode="auto"/>
    </dgm:pt>
    <dgm:pt modelId="{AD753646-3921-455B-A9A0-FF61EEEE29A4}" type="pres">
      <dgm:prSet presAssocID="{35CCFFF8-F665-4024-8958-79B354E7EF18}" presName="topConnNode2" presStyleLbl="node2" presStyleIdx="0" presStyleCnt="0"/>
      <dgm:spPr bwMode="auto"/>
    </dgm:pt>
    <dgm:pt modelId="{10554422-AAC0-401C-AA68-905086B6E5F7}" type="pres">
      <dgm:prSet presAssocID="{35CCFFF8-F665-4024-8958-79B354E7EF18}" presName="hierChild4" presStyleCnt="0"/>
      <dgm:spPr bwMode="auto"/>
    </dgm:pt>
    <dgm:pt modelId="{67391E4D-2639-4D6B-B89F-EC33BAE18357}" type="pres">
      <dgm:prSet presAssocID="{35CCFFF8-F665-4024-8958-79B354E7EF18}" presName="hierChild5" presStyleCnt="0"/>
      <dgm:spPr bwMode="auto"/>
    </dgm:pt>
    <dgm:pt modelId="{31182AAA-006E-4025-88D6-BB66908FD7D8}" type="pres">
      <dgm:prSet presAssocID="{78592FC8-7DA6-43A7-9492-80975BAE69AE}" presName="Name28" presStyleLbl="parChTrans1D2" presStyleIdx="3" presStyleCnt="5"/>
      <dgm:spPr bwMode="auto"/>
    </dgm:pt>
    <dgm:pt modelId="{2289B37C-FAAC-45E8-BC97-012FB3F3B568}" type="pres">
      <dgm:prSet presAssocID="{4AD2E39B-F177-4223-A784-1098928912E1}" presName="hierRoot2" presStyleCnt="0">
        <dgm:presLayoutVars>
          <dgm:hierBranch val="init"/>
        </dgm:presLayoutVars>
      </dgm:prSet>
      <dgm:spPr bwMode="auto"/>
    </dgm:pt>
    <dgm:pt modelId="{7975DFC1-C90F-4103-A63A-B864379DCBF8}" type="pres">
      <dgm:prSet presAssocID="{4AD2E39B-F177-4223-A784-1098928912E1}" presName="rootComposite2" presStyleCnt="0"/>
      <dgm:spPr bwMode="auto"/>
    </dgm:pt>
    <dgm:pt modelId="{DF779F86-913A-4830-9982-CAE6387CB2ED}" type="pres">
      <dgm:prSet presAssocID="{4AD2E39B-F177-4223-A784-1098928912E1}" presName="rootText2" presStyleLbl="alignAcc1" presStyleIdx="0" presStyleCnt="0">
        <dgm:presLayoutVars>
          <dgm:chPref val="3"/>
        </dgm:presLayoutVars>
      </dgm:prSet>
      <dgm:spPr bwMode="auto"/>
    </dgm:pt>
    <dgm:pt modelId="{3382046E-5840-42AC-A6C7-E5DABD21BEE7}" type="pres">
      <dgm:prSet presAssocID="{4AD2E39B-F177-4223-A784-1098928912E1}" presName="topArc2" presStyleLbl="parChTrans1D1" presStyleIdx="18" presStyleCnt="24"/>
      <dgm:spPr bwMode="auto"/>
    </dgm:pt>
    <dgm:pt modelId="{01C5AE7E-3FC8-4978-A562-69CE8FFE42E2}" type="pres">
      <dgm:prSet presAssocID="{4AD2E39B-F177-4223-A784-1098928912E1}" presName="bottomArc2" presStyleLbl="parChTrans1D1" presStyleIdx="19" presStyleCnt="24"/>
      <dgm:spPr bwMode="auto"/>
    </dgm:pt>
    <dgm:pt modelId="{6686052D-69F5-4669-84EB-1AE106FFA0F2}" type="pres">
      <dgm:prSet presAssocID="{4AD2E39B-F177-4223-A784-1098928912E1}" presName="topConnNode2" presStyleLbl="node2" presStyleIdx="0" presStyleCnt="0"/>
      <dgm:spPr bwMode="auto"/>
    </dgm:pt>
    <dgm:pt modelId="{792CB7F3-1C5A-4D5C-9E26-497D22C05F4E}" type="pres">
      <dgm:prSet presAssocID="{4AD2E39B-F177-4223-A784-1098928912E1}" presName="hierChild4" presStyleCnt="0"/>
      <dgm:spPr bwMode="auto"/>
    </dgm:pt>
    <dgm:pt modelId="{EB73D7D4-040C-423E-B320-7E8005C7C8F6}" type="pres">
      <dgm:prSet presAssocID="{4AD2E39B-F177-4223-A784-1098928912E1}" presName="hierChild5" presStyleCnt="0"/>
      <dgm:spPr bwMode="auto"/>
    </dgm:pt>
    <dgm:pt modelId="{24D6F911-DE4F-4E54-BBFD-B0469B26D2EB}" type="pres">
      <dgm:prSet presAssocID="{F628CE97-2D18-4ADC-B7B4-3A4622B0B69E}" presName="Name28" presStyleLbl="parChTrans1D2" presStyleIdx="4" presStyleCnt="5"/>
      <dgm:spPr bwMode="auto"/>
    </dgm:pt>
    <dgm:pt modelId="{12DBB1B4-48D8-4C79-9B9B-251B0975233D}" type="pres">
      <dgm:prSet presAssocID="{60483957-3273-4E0A-8934-EB4C9CC4196B}" presName="hierRoot2" presStyleCnt="0">
        <dgm:presLayoutVars>
          <dgm:hierBranch val="init"/>
        </dgm:presLayoutVars>
      </dgm:prSet>
      <dgm:spPr bwMode="auto"/>
    </dgm:pt>
    <dgm:pt modelId="{20EB5E07-0F82-4A08-93BE-7F232DAD7124}" type="pres">
      <dgm:prSet presAssocID="{60483957-3273-4E0A-8934-EB4C9CC4196B}" presName="rootComposite2" presStyleCnt="0"/>
      <dgm:spPr bwMode="auto"/>
    </dgm:pt>
    <dgm:pt modelId="{C949CC49-8048-4A0C-9611-546611496343}" type="pres">
      <dgm:prSet presAssocID="{60483957-3273-4E0A-8934-EB4C9CC4196B}" presName="rootText2" presStyleLbl="alignAcc1" presStyleIdx="0" presStyleCnt="0">
        <dgm:presLayoutVars>
          <dgm:chPref val="3"/>
        </dgm:presLayoutVars>
      </dgm:prSet>
      <dgm:spPr bwMode="auto"/>
    </dgm:pt>
    <dgm:pt modelId="{DE1A13A2-3DF3-4046-8DC8-D1CF561C488F}" type="pres">
      <dgm:prSet presAssocID="{60483957-3273-4E0A-8934-EB4C9CC4196B}" presName="topArc2" presStyleLbl="parChTrans1D1" presStyleIdx="20" presStyleCnt="24"/>
      <dgm:spPr bwMode="auto"/>
    </dgm:pt>
    <dgm:pt modelId="{C28C7F71-BEE2-4C8C-A330-5D17903BDE65}" type="pres">
      <dgm:prSet presAssocID="{60483957-3273-4E0A-8934-EB4C9CC4196B}" presName="bottomArc2" presStyleLbl="parChTrans1D1" presStyleIdx="21" presStyleCnt="24"/>
      <dgm:spPr bwMode="auto"/>
    </dgm:pt>
    <dgm:pt modelId="{E718B5AB-074E-4421-ABF7-BC9855C007CF}" type="pres">
      <dgm:prSet presAssocID="{60483957-3273-4E0A-8934-EB4C9CC4196B}" presName="topConnNode2" presStyleLbl="node2" presStyleIdx="0" presStyleCnt="0"/>
      <dgm:spPr bwMode="auto"/>
    </dgm:pt>
    <dgm:pt modelId="{EEAD8A3B-ADEC-43D5-A537-C50293E18C81}" type="pres">
      <dgm:prSet presAssocID="{60483957-3273-4E0A-8934-EB4C9CC4196B}" presName="hierChild4" presStyleCnt="0"/>
      <dgm:spPr bwMode="auto"/>
    </dgm:pt>
    <dgm:pt modelId="{68F702DC-AAD7-4561-B24B-C82277A6D7FD}" type="pres">
      <dgm:prSet presAssocID="{E3F2D0BD-5A8D-4F8D-ADED-5A8677A7560A}" presName="Name28" presStyleLbl="parChTrans1D3" presStyleIdx="5" presStyleCnt="6"/>
      <dgm:spPr bwMode="auto"/>
    </dgm:pt>
    <dgm:pt modelId="{937D9086-5A65-4F0D-B9B1-DDD0A5ED407D}" type="pres">
      <dgm:prSet presAssocID="{893E103A-E32B-466F-8B12-D292F10BA3AE}" presName="hierRoot2" presStyleCnt="0">
        <dgm:presLayoutVars>
          <dgm:hierBranch val="init"/>
        </dgm:presLayoutVars>
      </dgm:prSet>
      <dgm:spPr bwMode="auto"/>
    </dgm:pt>
    <dgm:pt modelId="{814CA398-00F5-4F75-B6CE-3967024B558D}" type="pres">
      <dgm:prSet presAssocID="{893E103A-E32B-466F-8B12-D292F10BA3AE}" presName="rootComposite2" presStyleCnt="0"/>
      <dgm:spPr bwMode="auto"/>
    </dgm:pt>
    <dgm:pt modelId="{C2C8166B-B610-4500-B3F2-2F075EABB6A0}" type="pres">
      <dgm:prSet presAssocID="{893E103A-E32B-466F-8B12-D292F10BA3AE}" presName="rootText2" presStyleLbl="alignAcc1" presStyleIdx="0" presStyleCnt="0">
        <dgm:presLayoutVars>
          <dgm:chPref val="3"/>
        </dgm:presLayoutVars>
      </dgm:prSet>
      <dgm:spPr bwMode="auto"/>
    </dgm:pt>
    <dgm:pt modelId="{8F4A3CD5-3493-4DCB-8AA3-7E6081AE17F3}" type="pres">
      <dgm:prSet presAssocID="{893E103A-E32B-466F-8B12-D292F10BA3AE}" presName="topArc2" presStyleLbl="parChTrans1D1" presStyleIdx="22" presStyleCnt="24"/>
      <dgm:spPr bwMode="auto"/>
    </dgm:pt>
    <dgm:pt modelId="{1D01BAF4-4120-444A-9623-37D3067D3FD7}" type="pres">
      <dgm:prSet presAssocID="{893E103A-E32B-466F-8B12-D292F10BA3AE}" presName="bottomArc2" presStyleLbl="parChTrans1D1" presStyleIdx="23" presStyleCnt="24"/>
      <dgm:spPr bwMode="auto"/>
    </dgm:pt>
    <dgm:pt modelId="{7E1513AE-915F-4A0C-ADE2-034A1FDCEFCD}" type="pres">
      <dgm:prSet presAssocID="{893E103A-E32B-466F-8B12-D292F10BA3AE}" presName="topConnNode2" presStyleLbl="node3" presStyleIdx="0" presStyleCnt="0"/>
      <dgm:spPr bwMode="auto"/>
    </dgm:pt>
    <dgm:pt modelId="{C325545F-EAC1-4153-BBD9-F552541C591F}" type="pres">
      <dgm:prSet presAssocID="{893E103A-E32B-466F-8B12-D292F10BA3AE}" presName="hierChild4" presStyleCnt="0"/>
      <dgm:spPr bwMode="auto"/>
    </dgm:pt>
    <dgm:pt modelId="{0500AA57-D928-42F5-BACD-9F2A9C415D24}" type="pres">
      <dgm:prSet presAssocID="{893E103A-E32B-466F-8B12-D292F10BA3AE}" presName="hierChild5" presStyleCnt="0"/>
      <dgm:spPr bwMode="auto"/>
    </dgm:pt>
    <dgm:pt modelId="{99C1B59A-6966-44F7-B56A-C428B1BFE98B}" type="pres">
      <dgm:prSet presAssocID="{60483957-3273-4E0A-8934-EB4C9CC4196B}" presName="hierChild5" presStyleCnt="0"/>
      <dgm:spPr bwMode="auto"/>
    </dgm:pt>
    <dgm:pt modelId="{88B284DB-E826-48A4-A7CD-971F7F34F073}" type="pres">
      <dgm:prSet presAssocID="{06FC1FE0-3182-4B7B-8A44-EA79744B2FD8}" presName="hierChild3" presStyleCnt="0"/>
      <dgm:spPr bwMode="auto"/>
    </dgm:pt>
  </dgm:ptLst>
  <dgm:cxnLst>
    <dgm:cxn modelId="{A0189B02-9928-49F8-88AC-C809F88915E0}" type="presOf" srcId="{DF5AED94-4EC0-41CC-9904-42FA10AAD9CB}" destId="{5FDC9F82-B90A-4167-92F5-D1537AC93A76}" srcOrd="0" destOrd="0" presId="urn:microsoft.com/office/officeart/2008/layout/HalfCircleOrganizationChart"/>
    <dgm:cxn modelId="{BA36D904-01F7-4058-8591-9D6AA538DBC2}" srcId="{879D17ED-2CDB-4FCF-8076-87102AC78430}" destId="{3E992168-FCF0-4978-B76B-4592DFBFFCB6}" srcOrd="0" destOrd="0" parTransId="{25488C92-2627-479A-B9F7-C66C01282D46}" sibTransId="{D743D011-7262-4AE3-A000-E5A2B33ED99D}"/>
    <dgm:cxn modelId="{74FE1C0A-B3CC-4E72-8329-8B4B6C31723B}" srcId="{4B470E63-1631-4404-8434-64AD0825361E}" destId="{358C3C04-B965-4280-85B4-E2546EF8DA8C}" srcOrd="0" destOrd="0" parTransId="{368F7A30-D2F8-4A46-9C25-90AC60C51D48}" sibTransId="{1B15703A-0EDF-4401-A054-FF6FB44EDC33}"/>
    <dgm:cxn modelId="{6CFBA910-7852-443A-AA9C-08CEF3D38C25}" type="presOf" srcId="{60483957-3273-4E0A-8934-EB4C9CC4196B}" destId="{E718B5AB-074E-4421-ABF7-BC9855C007CF}" srcOrd="1" destOrd="0" presId="urn:microsoft.com/office/officeart/2008/layout/HalfCircleOrganizationChart"/>
    <dgm:cxn modelId="{C204BD1F-160E-402A-8FF7-51B636309920}" type="presOf" srcId="{06FC1FE0-3182-4B7B-8A44-EA79744B2FD8}" destId="{5E70FEA7-3D96-4489-9A29-5E91732A2229}" srcOrd="0" destOrd="0" presId="urn:microsoft.com/office/officeart/2008/layout/HalfCircleOrganizationChart"/>
    <dgm:cxn modelId="{F0AEBA27-A180-4ACA-872A-E49399AFAA6D}" type="presOf" srcId="{6835CB49-31F0-46F1-8C03-D6A88E0AD518}" destId="{FD16842D-66E6-490F-8EF5-0EB6BFED7DBA}" srcOrd="0" destOrd="0" presId="urn:microsoft.com/office/officeart/2008/layout/HalfCircleOrganizationChart"/>
    <dgm:cxn modelId="{D4A3082A-93D0-4F33-A831-D0452DCB3C4F}" type="presOf" srcId="{893E103A-E32B-466F-8B12-D292F10BA3AE}" destId="{7E1513AE-915F-4A0C-ADE2-034A1FDCEFCD}" srcOrd="1" destOrd="0" presId="urn:microsoft.com/office/officeart/2008/layout/HalfCircleOrganizationChart"/>
    <dgm:cxn modelId="{B3B20533-A64F-472C-B2D0-FE418D95B426}" srcId="{60483957-3273-4E0A-8934-EB4C9CC4196B}" destId="{893E103A-E32B-466F-8B12-D292F10BA3AE}" srcOrd="0" destOrd="0" parTransId="{E3F2D0BD-5A8D-4F8D-ADED-5A8677A7560A}" sibTransId="{4ABF39AE-1B0F-4D03-A1DC-0AC50CFB2855}"/>
    <dgm:cxn modelId="{3AFCB436-DFDD-47B4-BBFE-63711FFF6213}" type="presOf" srcId="{1186CE33-87CA-4B8C-B5B4-02DF76A336B6}" destId="{C9C876ED-E7F6-4395-826A-47715C21E9E2}" srcOrd="0" destOrd="0" presId="urn:microsoft.com/office/officeart/2008/layout/HalfCircleOrganizationChart"/>
    <dgm:cxn modelId="{41B8D037-A6C3-4931-9C87-0FEBA2B33521}" type="presOf" srcId="{4AD2E39B-F177-4223-A784-1098928912E1}" destId="{DF779F86-913A-4830-9982-CAE6387CB2ED}" srcOrd="0" destOrd="0" presId="urn:microsoft.com/office/officeart/2008/layout/HalfCircleOrganizationChart"/>
    <dgm:cxn modelId="{BA9D1F3A-7B34-470F-958B-EF1BF1F94D12}" type="presOf" srcId="{78592FC8-7DA6-43A7-9492-80975BAE69AE}" destId="{31182AAA-006E-4025-88D6-BB66908FD7D8}" srcOrd="0" destOrd="0" presId="urn:microsoft.com/office/officeart/2008/layout/HalfCircleOrganizationChart"/>
    <dgm:cxn modelId="{8B4D083B-48A8-4BA1-BE4F-556488F1F0B5}" srcId="{4B470E63-1631-4404-8434-64AD0825361E}" destId="{54D89462-C84E-46B6-9535-45632D6B4E57}" srcOrd="1" destOrd="0" parTransId="{6835CB49-31F0-46F1-8C03-D6A88E0AD518}" sibTransId="{C544B5B6-8F98-4B65-9F95-86F1BC530F61}"/>
    <dgm:cxn modelId="{6819915E-1696-4968-A83E-F965A1871689}" type="presOf" srcId="{53294D44-FAF7-424F-BE92-DDAA0EB0972C}" destId="{F3F64353-A2E2-41F2-A125-B0DCA92F8E96}" srcOrd="0" destOrd="0" presId="urn:microsoft.com/office/officeart/2008/layout/HalfCircleOrganizationChart"/>
    <dgm:cxn modelId="{87B17B41-A162-4FAA-8041-911A5E280584}" type="presOf" srcId="{E3F2D0BD-5A8D-4F8D-ADED-5A8677A7560A}" destId="{68F702DC-AAD7-4561-B24B-C82277A6D7FD}" srcOrd="0" destOrd="0" presId="urn:microsoft.com/office/officeart/2008/layout/HalfCircleOrganizationChart"/>
    <dgm:cxn modelId="{EEAD3A62-AAF6-4094-A797-FF4CABA02287}" type="presOf" srcId="{54D89462-C84E-46B6-9535-45632D6B4E57}" destId="{D9CF21A9-1EB4-476A-8246-46A0B92DC878}" srcOrd="0" destOrd="0" presId="urn:microsoft.com/office/officeart/2008/layout/HalfCircleOrganizationChart"/>
    <dgm:cxn modelId="{587A4445-E9A0-4F95-9B19-7B2E398791F9}" type="presOf" srcId="{368F7A30-D2F8-4A46-9C25-90AC60C51D48}" destId="{EF206799-8EA1-4D62-9B62-D158B5905804}" srcOrd="0" destOrd="0" presId="urn:microsoft.com/office/officeart/2008/layout/HalfCircleOrganizationChart"/>
    <dgm:cxn modelId="{3B031C67-110B-429C-8EF2-A2FCEF931CE2}" type="presOf" srcId="{358C3C04-B965-4280-85B4-E2546EF8DA8C}" destId="{07D50C70-2509-44FF-8961-379DFFA17C8F}" srcOrd="0" destOrd="0" presId="urn:microsoft.com/office/officeart/2008/layout/HalfCircleOrganizationChart"/>
    <dgm:cxn modelId="{A59B2049-F25B-40C8-B603-463BB78016E7}" type="presOf" srcId="{4AD2E39B-F177-4223-A784-1098928912E1}" destId="{6686052D-69F5-4669-84EB-1AE106FFA0F2}" srcOrd="1" destOrd="0" presId="urn:microsoft.com/office/officeart/2008/layout/HalfCircleOrganizationChart"/>
    <dgm:cxn modelId="{A0B2966A-0E51-4B74-88E8-34204783FD1B}" srcId="{06FC1FE0-3182-4B7B-8A44-EA79744B2FD8}" destId="{4B470E63-1631-4404-8434-64AD0825361E}" srcOrd="1" destOrd="0" parTransId="{C610D8CA-D87F-4608-B09C-B0E0E9898267}" sibTransId="{2F95B185-508A-48E5-9013-5CF0BF102A8B}"/>
    <dgm:cxn modelId="{71FCFC6A-57F6-4832-92E6-EDF56BA59952}" type="presOf" srcId="{879D17ED-2CDB-4FCF-8076-87102AC78430}" destId="{E26EC4CF-D0DA-418F-8E31-E677A7B0DD50}" srcOrd="1" destOrd="0" presId="urn:microsoft.com/office/officeart/2008/layout/HalfCircleOrganizationChart"/>
    <dgm:cxn modelId="{3142496C-4AE8-4CBD-B943-5E2093A16604}" type="presOf" srcId="{9AF6C1F7-9F5A-4841-B061-3EC39949141D}" destId="{85304DDA-E09D-4D25-9326-5C20D185D0E7}" srcOrd="0" destOrd="0" presId="urn:microsoft.com/office/officeart/2008/layout/HalfCircleOrganizationChart"/>
    <dgm:cxn modelId="{028F8D51-FF50-41F6-84C0-54177BDE3A80}" srcId="{879D17ED-2CDB-4FCF-8076-87102AC78430}" destId="{91AD8D5A-1FA2-49ED-AFDC-6F45F8681C96}" srcOrd="1" destOrd="0" parTransId="{9AF6C1F7-9F5A-4841-B061-3EC39949141D}" sibTransId="{C1238EE9-A04A-4C10-A427-ACF922578429}"/>
    <dgm:cxn modelId="{53581752-187B-466F-A1FC-180AD69B2581}" type="presOf" srcId="{F3BB9D32-95D3-4308-876E-5C8C4A4C7899}" destId="{1CA36503-1DB8-447C-AE54-81290CDA6602}" srcOrd="0" destOrd="0" presId="urn:microsoft.com/office/officeart/2008/layout/HalfCircleOrganizationChart"/>
    <dgm:cxn modelId="{C0F8B273-2D0E-4237-938B-2465DE15EDB5}" type="presOf" srcId="{C610D8CA-D87F-4608-B09C-B0E0E9898267}" destId="{3A2823EC-AB60-4F8D-99CE-4C6DEBA972D5}" srcOrd="0" destOrd="0" presId="urn:microsoft.com/office/officeart/2008/layout/HalfCircleOrganizationChart"/>
    <dgm:cxn modelId="{6D3EBA73-9C95-468A-9FE6-C5A6A6898117}" type="presOf" srcId="{358C3C04-B965-4280-85B4-E2546EF8DA8C}" destId="{8A08A9A0-4F25-47F2-AB3B-86B2D82732DC}" srcOrd="1" destOrd="0" presId="urn:microsoft.com/office/officeart/2008/layout/HalfCircleOrganizationChart"/>
    <dgm:cxn modelId="{48CDD055-BB09-4A16-BC20-87786BA08103}" type="presOf" srcId="{893E103A-E32B-466F-8B12-D292F10BA3AE}" destId="{C2C8166B-B610-4500-B3F2-2F075EABB6A0}" srcOrd="0" destOrd="0" presId="urn:microsoft.com/office/officeart/2008/layout/HalfCircleOrganizationChart"/>
    <dgm:cxn modelId="{5C2C1B57-94A8-4818-BE6C-9627E901878F}" type="presOf" srcId="{35CCFFF8-F665-4024-8958-79B354E7EF18}" destId="{AD753646-3921-455B-A9A0-FF61EEEE29A4}" srcOrd="1" destOrd="0" presId="urn:microsoft.com/office/officeart/2008/layout/HalfCircleOrganizationChart"/>
    <dgm:cxn modelId="{B4E04377-F105-47AB-B87F-56AE7E29CC53}" type="presOf" srcId="{3E992168-FCF0-4978-B76B-4592DFBFFCB6}" destId="{237C36A3-F00F-457B-BD53-90BBFAD5CD1F}" srcOrd="0" destOrd="0" presId="urn:microsoft.com/office/officeart/2008/layout/HalfCircleOrganizationChart"/>
    <dgm:cxn modelId="{D8E79D79-1D87-4F99-AD69-E711E3B9DF71}" type="presOf" srcId="{06FC1FE0-3182-4B7B-8A44-EA79744B2FD8}" destId="{1DA06B32-A15D-4681-BCEF-5A1503A30544}" srcOrd="1" destOrd="0" presId="urn:microsoft.com/office/officeart/2008/layout/HalfCircleOrganizationChart"/>
    <dgm:cxn modelId="{BD6C077C-D225-4D4D-A207-54B742254E8C}" type="presOf" srcId="{25488C92-2627-479A-B9F7-C66C01282D46}" destId="{261EAB81-2664-401D-8D49-05E7AA123CC3}" srcOrd="0" destOrd="0" presId="urn:microsoft.com/office/officeart/2008/layout/HalfCircleOrganizationChart"/>
    <dgm:cxn modelId="{345BD47E-C956-4F25-86CB-548D8DF9F755}" type="presOf" srcId="{3E992168-FCF0-4978-B76B-4592DFBFFCB6}" destId="{3C6D2AE1-3A72-4231-B77F-B22D5F7B727F}" srcOrd="1" destOrd="0" presId="urn:microsoft.com/office/officeart/2008/layout/HalfCircleOrganizationChart"/>
    <dgm:cxn modelId="{271CE282-8449-46DA-8F25-E1E1C3E38149}" type="presOf" srcId="{54D89462-C84E-46B6-9535-45632D6B4E57}" destId="{9DAD1E02-996B-461E-9C62-35CA887B3355}" srcOrd="1" destOrd="0" presId="urn:microsoft.com/office/officeart/2008/layout/HalfCircleOrganizationChart"/>
    <dgm:cxn modelId="{1D784E8C-7CEE-4092-9A07-0F78793ACC67}" type="presOf" srcId="{91AD8D5A-1FA2-49ED-AFDC-6F45F8681C96}" destId="{75135CA1-080A-4BE2-B97C-2E7195908464}" srcOrd="1" destOrd="0" presId="urn:microsoft.com/office/officeart/2008/layout/HalfCircleOrganizationChart"/>
    <dgm:cxn modelId="{18C8E08C-E851-4485-8537-843836875504}" srcId="{06FC1FE0-3182-4B7B-8A44-EA79744B2FD8}" destId="{4AD2E39B-F177-4223-A784-1098928912E1}" srcOrd="3" destOrd="0" parTransId="{78592FC8-7DA6-43A7-9492-80975BAE69AE}" sibTransId="{D813662C-D028-44C4-BE8D-820E3E2580A8}"/>
    <dgm:cxn modelId="{1050E893-67B3-4035-B2B6-3A0003DD603D}" srcId="{06FC1FE0-3182-4B7B-8A44-EA79744B2FD8}" destId="{60483957-3273-4E0A-8934-EB4C9CC4196B}" srcOrd="4" destOrd="0" parTransId="{F628CE97-2D18-4ADC-B7B4-3A4622B0B69E}" sibTransId="{F75AE3BA-418B-4B01-92E0-E640539461DD}"/>
    <dgm:cxn modelId="{F2506E99-F7D8-4225-B820-28491B6B8ECC}" type="presOf" srcId="{879D17ED-2CDB-4FCF-8076-87102AC78430}" destId="{95080F4C-B8D1-49E9-8FB5-CA62F950EE3C}" srcOrd="0" destOrd="0" presId="urn:microsoft.com/office/officeart/2008/layout/HalfCircleOrganizationChart"/>
    <dgm:cxn modelId="{70EE8AAF-0E87-4286-ADD1-DD841E00BF1C}" srcId="{4B470E63-1631-4404-8434-64AD0825361E}" destId="{FE5A9CF3-CBF9-4EF5-9C9A-53424DC29CEC}" srcOrd="2" destOrd="0" parTransId="{F3BB9D32-95D3-4308-876E-5C8C4A4C7899}" sibTransId="{B59FB07B-4D92-4B78-88C7-78DF4EEB1FAE}"/>
    <dgm:cxn modelId="{E2121EB3-37EB-4C1C-842A-354CD146C945}" type="presOf" srcId="{FE5A9CF3-CBF9-4EF5-9C9A-53424DC29CEC}" destId="{BB3CC897-443E-4179-9B7D-727BD4969657}" srcOrd="0" destOrd="0" presId="urn:microsoft.com/office/officeart/2008/layout/HalfCircleOrganizationChart"/>
    <dgm:cxn modelId="{8A394AB5-A80B-40AC-AFB6-3B0FC9272D10}" type="presOf" srcId="{F628CE97-2D18-4ADC-B7B4-3A4622B0B69E}" destId="{24D6F911-DE4F-4E54-BBFD-B0469B26D2EB}" srcOrd="0" destOrd="0" presId="urn:microsoft.com/office/officeart/2008/layout/HalfCircleOrganizationChart"/>
    <dgm:cxn modelId="{4F229AB5-DA32-458C-93E3-9D63C705F267}" type="presOf" srcId="{35CCFFF8-F665-4024-8958-79B354E7EF18}" destId="{EC7AD8AD-BA86-4C37-8B76-67E6CB77D917}" srcOrd="0" destOrd="0" presId="urn:microsoft.com/office/officeart/2008/layout/HalfCircleOrganizationChart"/>
    <dgm:cxn modelId="{08BE46BC-17BC-4DA8-932C-2E768A51232F}" type="presOf" srcId="{4B470E63-1631-4404-8434-64AD0825361E}" destId="{202EE199-DBB1-492D-9E8C-1E1F16985328}" srcOrd="0" destOrd="0" presId="urn:microsoft.com/office/officeart/2008/layout/HalfCircleOrganizationChart"/>
    <dgm:cxn modelId="{C863B0C3-F4B1-49B3-B65E-A14038A772AA}" type="presOf" srcId="{91AD8D5A-1FA2-49ED-AFDC-6F45F8681C96}" destId="{46384D7C-E304-4F3C-B144-0B55D1BA4084}" srcOrd="0" destOrd="0" presId="urn:microsoft.com/office/officeart/2008/layout/HalfCircleOrganizationChart"/>
    <dgm:cxn modelId="{141E6FC5-383E-41D1-AF88-B26D05AB3E61}" type="presOf" srcId="{4B470E63-1631-4404-8434-64AD0825361E}" destId="{06E39596-82C8-484E-9ECF-C06E24F58031}" srcOrd="1" destOrd="0" presId="urn:microsoft.com/office/officeart/2008/layout/HalfCircleOrganizationChart"/>
    <dgm:cxn modelId="{B04599C9-4E06-4119-AE55-52900B82DE1D}" srcId="{DF5AED94-4EC0-41CC-9904-42FA10AAD9CB}" destId="{06FC1FE0-3182-4B7B-8A44-EA79744B2FD8}" srcOrd="0" destOrd="0" parTransId="{9DD0C82B-DDA4-49AE-BCF2-1A0A740123A5}" sibTransId="{E1D2E7C8-C89F-470F-BE43-56465B7D04C1}"/>
    <dgm:cxn modelId="{9323DED3-6F19-4BD5-BF31-9C152BCA2831}" type="presOf" srcId="{FE5A9CF3-CBF9-4EF5-9C9A-53424DC29CEC}" destId="{29AE643F-45FE-460F-ABCC-836BCA01BC0C}" srcOrd="1" destOrd="0" presId="urn:microsoft.com/office/officeart/2008/layout/HalfCircleOrganizationChart"/>
    <dgm:cxn modelId="{5382B5D5-BB87-41EB-9F55-960E4B23BCA2}" srcId="{06FC1FE0-3182-4B7B-8A44-EA79744B2FD8}" destId="{35CCFFF8-F665-4024-8958-79B354E7EF18}" srcOrd="2" destOrd="0" parTransId="{53294D44-FAF7-424F-BE92-DDAA0EB0972C}" sibTransId="{1EC79EAF-D86F-47F6-BA35-FFCC934B00A1}"/>
    <dgm:cxn modelId="{8875BBED-398A-4E7C-8C0D-BC5CDDD76D00}" srcId="{06FC1FE0-3182-4B7B-8A44-EA79744B2FD8}" destId="{879D17ED-2CDB-4FCF-8076-87102AC78430}" srcOrd="0" destOrd="0" parTransId="{1186CE33-87CA-4B8C-B5B4-02DF76A336B6}" sibTransId="{014388EC-71C4-4437-BC0E-03AE512FEF14}"/>
    <dgm:cxn modelId="{014772F2-7AF2-4E45-BD77-F6D6D2A150C6}" type="presOf" srcId="{60483957-3273-4E0A-8934-EB4C9CC4196B}" destId="{C949CC49-8048-4A0C-9611-546611496343}" srcOrd="0" destOrd="0" presId="urn:microsoft.com/office/officeart/2008/layout/HalfCircleOrganizationChart"/>
    <dgm:cxn modelId="{9ED42202-C4D8-433D-A895-8A729BCE7883}" type="presParOf" srcId="{5FDC9F82-B90A-4167-92F5-D1537AC93A76}" destId="{7E23F9B4-9611-49FE-886C-C94E8FDF0AD0}" srcOrd="0" destOrd="0" presId="urn:microsoft.com/office/officeart/2008/layout/HalfCircleOrganizationChart"/>
    <dgm:cxn modelId="{EE927069-01CF-4BC2-99BF-D0E46BF9E17F}" type="presParOf" srcId="{7E23F9B4-9611-49FE-886C-C94E8FDF0AD0}" destId="{D51C3EEF-6E76-4951-A8FD-E3E05732FBF8}" srcOrd="0" destOrd="0" presId="urn:microsoft.com/office/officeart/2008/layout/HalfCircleOrganizationChart"/>
    <dgm:cxn modelId="{D8BDF449-802B-475D-800B-EF2DEA862246}" type="presParOf" srcId="{D51C3EEF-6E76-4951-A8FD-E3E05732FBF8}" destId="{5E70FEA7-3D96-4489-9A29-5E91732A2229}" srcOrd="0" destOrd="0" presId="urn:microsoft.com/office/officeart/2008/layout/HalfCircleOrganizationChart"/>
    <dgm:cxn modelId="{E7FDA30E-8C78-454E-91F8-113E34FF6EA8}" type="presParOf" srcId="{D51C3EEF-6E76-4951-A8FD-E3E05732FBF8}" destId="{42D5E79E-291B-48B8-9224-C12452E7F8B4}" srcOrd="1" destOrd="0" presId="urn:microsoft.com/office/officeart/2008/layout/HalfCircleOrganizationChart"/>
    <dgm:cxn modelId="{3A25F05A-3878-4447-B248-9B14C423FA87}" type="presParOf" srcId="{D51C3EEF-6E76-4951-A8FD-E3E05732FBF8}" destId="{D449113F-364C-47F3-BA0B-6DB0088CDA36}" srcOrd="2" destOrd="0" presId="urn:microsoft.com/office/officeart/2008/layout/HalfCircleOrganizationChart"/>
    <dgm:cxn modelId="{BB866976-B296-453B-862E-C36DDFFA2E31}" type="presParOf" srcId="{D51C3EEF-6E76-4951-A8FD-E3E05732FBF8}" destId="{1DA06B32-A15D-4681-BCEF-5A1503A30544}" srcOrd="3" destOrd="0" presId="urn:microsoft.com/office/officeart/2008/layout/HalfCircleOrganizationChart"/>
    <dgm:cxn modelId="{B8E645DB-625C-4A36-97F2-7D773E33A893}" type="presParOf" srcId="{7E23F9B4-9611-49FE-886C-C94E8FDF0AD0}" destId="{6533F1CB-2CA0-4536-B32E-C600019F3BF6}" srcOrd="1" destOrd="0" presId="urn:microsoft.com/office/officeart/2008/layout/HalfCircleOrganizationChart"/>
    <dgm:cxn modelId="{0BFA67AE-0BFE-4EA0-8724-4ED2C14A0166}" type="presParOf" srcId="{6533F1CB-2CA0-4536-B32E-C600019F3BF6}" destId="{C9C876ED-E7F6-4395-826A-47715C21E9E2}" srcOrd="0" destOrd="0" presId="urn:microsoft.com/office/officeart/2008/layout/HalfCircleOrganizationChart"/>
    <dgm:cxn modelId="{37F5F6E1-855F-4DEE-A577-176714730A53}" type="presParOf" srcId="{6533F1CB-2CA0-4536-B32E-C600019F3BF6}" destId="{1EAB8B3E-9514-4B92-B21B-6965F72B7183}" srcOrd="1" destOrd="0" presId="urn:microsoft.com/office/officeart/2008/layout/HalfCircleOrganizationChart"/>
    <dgm:cxn modelId="{8B825483-B590-442D-AF97-3EE0821207B0}" type="presParOf" srcId="{1EAB8B3E-9514-4B92-B21B-6965F72B7183}" destId="{683C380B-2496-44E6-BA17-592AE49BA178}" srcOrd="0" destOrd="0" presId="urn:microsoft.com/office/officeart/2008/layout/HalfCircleOrganizationChart"/>
    <dgm:cxn modelId="{DEA6B32D-6EFD-4096-90C8-7DD06359F165}" type="presParOf" srcId="{683C380B-2496-44E6-BA17-592AE49BA178}" destId="{95080F4C-B8D1-49E9-8FB5-CA62F950EE3C}" srcOrd="0" destOrd="0" presId="urn:microsoft.com/office/officeart/2008/layout/HalfCircleOrganizationChart"/>
    <dgm:cxn modelId="{0A203A2B-7DEC-4431-B856-BAD9B6A6FD53}" type="presParOf" srcId="{683C380B-2496-44E6-BA17-592AE49BA178}" destId="{395D2EFC-A343-4A74-B540-98302FA02C2D}" srcOrd="1" destOrd="0" presId="urn:microsoft.com/office/officeart/2008/layout/HalfCircleOrganizationChart"/>
    <dgm:cxn modelId="{B1573EFB-2941-4015-860D-358FC2679DFE}" type="presParOf" srcId="{683C380B-2496-44E6-BA17-592AE49BA178}" destId="{82A49A83-927D-40E1-B580-0D4809ECD4D4}" srcOrd="2" destOrd="0" presId="urn:microsoft.com/office/officeart/2008/layout/HalfCircleOrganizationChart"/>
    <dgm:cxn modelId="{289E3439-6CAE-4BEE-9CB0-7B9EA613E212}" type="presParOf" srcId="{683C380B-2496-44E6-BA17-592AE49BA178}" destId="{E26EC4CF-D0DA-418F-8E31-E677A7B0DD50}" srcOrd="3" destOrd="0" presId="urn:microsoft.com/office/officeart/2008/layout/HalfCircleOrganizationChart"/>
    <dgm:cxn modelId="{80A9F122-A829-4D53-92E1-949FF38916C1}" type="presParOf" srcId="{1EAB8B3E-9514-4B92-B21B-6965F72B7183}" destId="{C15B19E8-99C2-4729-BF3B-9832D4501C38}" srcOrd="1" destOrd="0" presId="urn:microsoft.com/office/officeart/2008/layout/HalfCircleOrganizationChart"/>
    <dgm:cxn modelId="{727AE35A-4C12-427B-9A77-BD344D0B66F1}" type="presParOf" srcId="{C15B19E8-99C2-4729-BF3B-9832D4501C38}" destId="{261EAB81-2664-401D-8D49-05E7AA123CC3}" srcOrd="0" destOrd="0" presId="urn:microsoft.com/office/officeart/2008/layout/HalfCircleOrganizationChart"/>
    <dgm:cxn modelId="{7E2C908B-8AAC-426B-A909-F4B7D6FF928B}" type="presParOf" srcId="{C15B19E8-99C2-4729-BF3B-9832D4501C38}" destId="{DDD92657-CF39-43B8-AE11-3E1C0C6E5907}" srcOrd="1" destOrd="0" presId="urn:microsoft.com/office/officeart/2008/layout/HalfCircleOrganizationChart"/>
    <dgm:cxn modelId="{2231BD55-E7DC-4870-A38F-46E794194041}" type="presParOf" srcId="{DDD92657-CF39-43B8-AE11-3E1C0C6E5907}" destId="{60A09344-DBAA-4083-88FA-819A51A1A620}" srcOrd="0" destOrd="0" presId="urn:microsoft.com/office/officeart/2008/layout/HalfCircleOrganizationChart"/>
    <dgm:cxn modelId="{76EA38D6-BF05-433A-BA79-CAD3C723DC20}" type="presParOf" srcId="{60A09344-DBAA-4083-88FA-819A51A1A620}" destId="{237C36A3-F00F-457B-BD53-90BBFAD5CD1F}" srcOrd="0" destOrd="0" presId="urn:microsoft.com/office/officeart/2008/layout/HalfCircleOrganizationChart"/>
    <dgm:cxn modelId="{27E0B4EA-7B96-41C4-BCAE-74DF8A67FB55}" type="presParOf" srcId="{60A09344-DBAA-4083-88FA-819A51A1A620}" destId="{4D57123B-ED2A-44C7-B317-C43057AE0412}" srcOrd="1" destOrd="0" presId="urn:microsoft.com/office/officeart/2008/layout/HalfCircleOrganizationChart"/>
    <dgm:cxn modelId="{71B2CE46-BE6D-43E9-B6A6-B64108A1E983}" type="presParOf" srcId="{60A09344-DBAA-4083-88FA-819A51A1A620}" destId="{B3D83675-44EF-4C3A-8F0C-A4B69CE4D28D}" srcOrd="2" destOrd="0" presId="urn:microsoft.com/office/officeart/2008/layout/HalfCircleOrganizationChart"/>
    <dgm:cxn modelId="{9A80C28F-7F17-4169-932C-DAC37BCEFAC4}" type="presParOf" srcId="{60A09344-DBAA-4083-88FA-819A51A1A620}" destId="{3C6D2AE1-3A72-4231-B77F-B22D5F7B727F}" srcOrd="3" destOrd="0" presId="urn:microsoft.com/office/officeart/2008/layout/HalfCircleOrganizationChart"/>
    <dgm:cxn modelId="{AC28A1FA-DF8E-4BC9-91F0-5DE9279FB568}" type="presParOf" srcId="{DDD92657-CF39-43B8-AE11-3E1C0C6E5907}" destId="{0CE541C5-CD2C-4A70-AAA1-5A2255914FBE}" srcOrd="1" destOrd="0" presId="urn:microsoft.com/office/officeart/2008/layout/HalfCircleOrganizationChart"/>
    <dgm:cxn modelId="{41A1668F-969D-4CF8-AB30-A4EF9F2B5201}" type="presParOf" srcId="{DDD92657-CF39-43B8-AE11-3E1C0C6E5907}" destId="{7AB09CA8-304A-4B1E-AE6E-F6C50CA76F82}" srcOrd="2" destOrd="0" presId="urn:microsoft.com/office/officeart/2008/layout/HalfCircleOrganizationChart"/>
    <dgm:cxn modelId="{A3E9AC4F-0661-439F-9437-0DA4FB4B2499}" type="presParOf" srcId="{C15B19E8-99C2-4729-BF3B-9832D4501C38}" destId="{85304DDA-E09D-4D25-9326-5C20D185D0E7}" srcOrd="2" destOrd="0" presId="urn:microsoft.com/office/officeart/2008/layout/HalfCircleOrganizationChart"/>
    <dgm:cxn modelId="{E6A17273-8A20-4C64-94E5-B9805DEC74A9}" type="presParOf" srcId="{C15B19E8-99C2-4729-BF3B-9832D4501C38}" destId="{182FE389-8479-41E8-A95A-8E234B6D4F0E}" srcOrd="3" destOrd="0" presId="urn:microsoft.com/office/officeart/2008/layout/HalfCircleOrganizationChart"/>
    <dgm:cxn modelId="{9168F671-595E-4703-8851-1A4F22C1C979}" type="presParOf" srcId="{182FE389-8479-41E8-A95A-8E234B6D4F0E}" destId="{580641D9-1678-46FC-846D-6F9F235753F3}" srcOrd="0" destOrd="0" presId="urn:microsoft.com/office/officeart/2008/layout/HalfCircleOrganizationChart"/>
    <dgm:cxn modelId="{46BBFFF2-F2AB-4175-A779-3ADF322AB35A}" type="presParOf" srcId="{580641D9-1678-46FC-846D-6F9F235753F3}" destId="{46384D7C-E304-4F3C-B144-0B55D1BA4084}" srcOrd="0" destOrd="0" presId="urn:microsoft.com/office/officeart/2008/layout/HalfCircleOrganizationChart"/>
    <dgm:cxn modelId="{FA3DB3BB-845C-4E86-85C7-2B716BC5C396}" type="presParOf" srcId="{580641D9-1678-46FC-846D-6F9F235753F3}" destId="{8F16B4E1-D62A-46E0-9021-492350C998FD}" srcOrd="1" destOrd="0" presId="urn:microsoft.com/office/officeart/2008/layout/HalfCircleOrganizationChart"/>
    <dgm:cxn modelId="{362E6795-7C3C-4880-8468-0439171E88D1}" type="presParOf" srcId="{580641D9-1678-46FC-846D-6F9F235753F3}" destId="{D9027289-14C0-429F-B526-80C8960B411D}" srcOrd="2" destOrd="0" presId="urn:microsoft.com/office/officeart/2008/layout/HalfCircleOrganizationChart"/>
    <dgm:cxn modelId="{45EC21C7-853B-4E33-B042-A89BD07DC75D}" type="presParOf" srcId="{580641D9-1678-46FC-846D-6F9F235753F3}" destId="{75135CA1-080A-4BE2-B97C-2E7195908464}" srcOrd="3" destOrd="0" presId="urn:microsoft.com/office/officeart/2008/layout/HalfCircleOrganizationChart"/>
    <dgm:cxn modelId="{53DC4B22-1006-48CD-BD37-495E6862528D}" type="presParOf" srcId="{182FE389-8479-41E8-A95A-8E234B6D4F0E}" destId="{4B3819EE-C147-4663-B85F-419D7DADD06F}" srcOrd="1" destOrd="0" presId="urn:microsoft.com/office/officeart/2008/layout/HalfCircleOrganizationChart"/>
    <dgm:cxn modelId="{6127CAC5-85B9-4B84-AEFE-2EB416ED9E18}" type="presParOf" srcId="{182FE389-8479-41E8-A95A-8E234B6D4F0E}" destId="{DD213736-2760-4403-8F10-B30682782374}" srcOrd="2" destOrd="0" presId="urn:microsoft.com/office/officeart/2008/layout/HalfCircleOrganizationChart"/>
    <dgm:cxn modelId="{0C3966EE-85BA-4ABB-953B-977E23FDEE78}" type="presParOf" srcId="{1EAB8B3E-9514-4B92-B21B-6965F72B7183}" destId="{798139D6-E9D4-45D0-BE32-45D0E58BD777}" srcOrd="2" destOrd="0" presId="urn:microsoft.com/office/officeart/2008/layout/HalfCircleOrganizationChart"/>
    <dgm:cxn modelId="{87C27547-DE74-4036-B8DA-66201E6E8B94}" type="presParOf" srcId="{6533F1CB-2CA0-4536-B32E-C600019F3BF6}" destId="{3A2823EC-AB60-4F8D-99CE-4C6DEBA972D5}" srcOrd="2" destOrd="0" presId="urn:microsoft.com/office/officeart/2008/layout/HalfCircleOrganizationChart"/>
    <dgm:cxn modelId="{00342364-467D-4536-8341-882E1827B21B}" type="presParOf" srcId="{6533F1CB-2CA0-4536-B32E-C600019F3BF6}" destId="{004A9B35-1441-4939-B2C8-F8F307240F45}" srcOrd="3" destOrd="0" presId="urn:microsoft.com/office/officeart/2008/layout/HalfCircleOrganizationChart"/>
    <dgm:cxn modelId="{EB49C44C-B990-4445-87E5-DC7876AF64F6}" type="presParOf" srcId="{004A9B35-1441-4939-B2C8-F8F307240F45}" destId="{B1742DCC-C87B-481D-A5E8-39C368FCCA28}" srcOrd="0" destOrd="0" presId="urn:microsoft.com/office/officeart/2008/layout/HalfCircleOrganizationChart"/>
    <dgm:cxn modelId="{3ACCF926-5F9A-4CFC-B8B3-20733D255645}" type="presParOf" srcId="{B1742DCC-C87B-481D-A5E8-39C368FCCA28}" destId="{202EE199-DBB1-492D-9E8C-1E1F16985328}" srcOrd="0" destOrd="0" presId="urn:microsoft.com/office/officeart/2008/layout/HalfCircleOrganizationChart"/>
    <dgm:cxn modelId="{84B75362-E264-4A92-A2BC-F45563DFA63E}" type="presParOf" srcId="{B1742DCC-C87B-481D-A5E8-39C368FCCA28}" destId="{1C48614A-A747-4182-BA4F-CD94F949136F}" srcOrd="1" destOrd="0" presId="urn:microsoft.com/office/officeart/2008/layout/HalfCircleOrganizationChart"/>
    <dgm:cxn modelId="{A0492031-9087-4765-A31E-CC343F712F14}" type="presParOf" srcId="{B1742DCC-C87B-481D-A5E8-39C368FCCA28}" destId="{82C32C10-89DD-4A13-BD98-86981D57608E}" srcOrd="2" destOrd="0" presId="urn:microsoft.com/office/officeart/2008/layout/HalfCircleOrganizationChart"/>
    <dgm:cxn modelId="{55155235-6A1C-438B-B27B-0ECFD5EBEFDA}" type="presParOf" srcId="{B1742DCC-C87B-481D-A5E8-39C368FCCA28}" destId="{06E39596-82C8-484E-9ECF-C06E24F58031}" srcOrd="3" destOrd="0" presId="urn:microsoft.com/office/officeart/2008/layout/HalfCircleOrganizationChart"/>
    <dgm:cxn modelId="{E93A137B-6F70-429A-A546-1B79489B1050}" type="presParOf" srcId="{004A9B35-1441-4939-B2C8-F8F307240F45}" destId="{64FF7658-BBA6-45E6-A046-F01C9EADA011}" srcOrd="1" destOrd="0" presId="urn:microsoft.com/office/officeart/2008/layout/HalfCircleOrganizationChart"/>
    <dgm:cxn modelId="{924BA718-FFFE-421D-AAB2-FC484157FAB1}" type="presParOf" srcId="{64FF7658-BBA6-45E6-A046-F01C9EADA011}" destId="{EF206799-8EA1-4D62-9B62-D158B5905804}" srcOrd="0" destOrd="0" presId="urn:microsoft.com/office/officeart/2008/layout/HalfCircleOrganizationChart"/>
    <dgm:cxn modelId="{90C35105-FFD7-492D-9B66-B843FAC92AA6}" type="presParOf" srcId="{64FF7658-BBA6-45E6-A046-F01C9EADA011}" destId="{1093A123-3015-4035-A850-9D6348EE1FB3}" srcOrd="1" destOrd="0" presId="urn:microsoft.com/office/officeart/2008/layout/HalfCircleOrganizationChart"/>
    <dgm:cxn modelId="{031860E3-E8A7-4074-A158-733FC85B2797}" type="presParOf" srcId="{1093A123-3015-4035-A850-9D6348EE1FB3}" destId="{B34BC455-1506-4960-ABFE-2FD5719CE5E1}" srcOrd="0" destOrd="0" presId="urn:microsoft.com/office/officeart/2008/layout/HalfCircleOrganizationChart"/>
    <dgm:cxn modelId="{0AD591ED-7616-4ED3-BD6F-1405618BB562}" type="presParOf" srcId="{B34BC455-1506-4960-ABFE-2FD5719CE5E1}" destId="{07D50C70-2509-44FF-8961-379DFFA17C8F}" srcOrd="0" destOrd="0" presId="urn:microsoft.com/office/officeart/2008/layout/HalfCircleOrganizationChart"/>
    <dgm:cxn modelId="{B531D46C-A4B9-4485-B507-EE63A1E5A0F7}" type="presParOf" srcId="{B34BC455-1506-4960-ABFE-2FD5719CE5E1}" destId="{1BA45165-C751-480E-B6D3-E0F271E7924E}" srcOrd="1" destOrd="0" presId="urn:microsoft.com/office/officeart/2008/layout/HalfCircleOrganizationChart"/>
    <dgm:cxn modelId="{4850AA88-E8B2-4D3F-9E8F-0F86A0DAF94B}" type="presParOf" srcId="{B34BC455-1506-4960-ABFE-2FD5719CE5E1}" destId="{E222B18D-B99E-495E-A20B-E22B9DAC6EEA}" srcOrd="2" destOrd="0" presId="urn:microsoft.com/office/officeart/2008/layout/HalfCircleOrganizationChart"/>
    <dgm:cxn modelId="{0182975F-1E95-4828-9D40-88CA7FF742AA}" type="presParOf" srcId="{B34BC455-1506-4960-ABFE-2FD5719CE5E1}" destId="{8A08A9A0-4F25-47F2-AB3B-86B2D82732DC}" srcOrd="3" destOrd="0" presId="urn:microsoft.com/office/officeart/2008/layout/HalfCircleOrganizationChart"/>
    <dgm:cxn modelId="{BB26A8F3-CAF1-4EFB-9662-5749100F4664}" type="presParOf" srcId="{1093A123-3015-4035-A850-9D6348EE1FB3}" destId="{A9F4E2E5-52AD-4F2E-BC27-769B3A37327A}" srcOrd="1" destOrd="0" presId="urn:microsoft.com/office/officeart/2008/layout/HalfCircleOrganizationChart"/>
    <dgm:cxn modelId="{971B6EC4-A189-4BDA-B06B-B99377D8A893}" type="presParOf" srcId="{1093A123-3015-4035-A850-9D6348EE1FB3}" destId="{3F4F3E5F-05F9-44B6-AAA1-3358E0B45A02}" srcOrd="2" destOrd="0" presId="urn:microsoft.com/office/officeart/2008/layout/HalfCircleOrganizationChart"/>
    <dgm:cxn modelId="{FFB34F00-690E-4279-9CF9-56CB45931FD3}" type="presParOf" srcId="{64FF7658-BBA6-45E6-A046-F01C9EADA011}" destId="{FD16842D-66E6-490F-8EF5-0EB6BFED7DBA}" srcOrd="2" destOrd="0" presId="urn:microsoft.com/office/officeart/2008/layout/HalfCircleOrganizationChart"/>
    <dgm:cxn modelId="{611AA880-5ABC-471E-A311-75AE2F961CFC}" type="presParOf" srcId="{64FF7658-BBA6-45E6-A046-F01C9EADA011}" destId="{DA9D8DB0-D453-43D2-BCA1-142BCF36081E}" srcOrd="3" destOrd="0" presId="urn:microsoft.com/office/officeart/2008/layout/HalfCircleOrganizationChart"/>
    <dgm:cxn modelId="{B129EE6B-B783-4F27-B54D-AFB432A66113}" type="presParOf" srcId="{DA9D8DB0-D453-43D2-BCA1-142BCF36081E}" destId="{020A9D6B-C2EB-47AC-BDFD-F4AF6F75EAC9}" srcOrd="0" destOrd="0" presId="urn:microsoft.com/office/officeart/2008/layout/HalfCircleOrganizationChart"/>
    <dgm:cxn modelId="{91D77CE3-CC64-457C-BC39-1E70F2CF388B}" type="presParOf" srcId="{020A9D6B-C2EB-47AC-BDFD-F4AF6F75EAC9}" destId="{D9CF21A9-1EB4-476A-8246-46A0B92DC878}" srcOrd="0" destOrd="0" presId="urn:microsoft.com/office/officeart/2008/layout/HalfCircleOrganizationChart"/>
    <dgm:cxn modelId="{E3230352-289D-428E-BA34-5AEC54A32E9C}" type="presParOf" srcId="{020A9D6B-C2EB-47AC-BDFD-F4AF6F75EAC9}" destId="{4A148355-97AC-4341-B429-800F0E69A262}" srcOrd="1" destOrd="0" presId="urn:microsoft.com/office/officeart/2008/layout/HalfCircleOrganizationChart"/>
    <dgm:cxn modelId="{C854A55A-D857-4856-ACB1-8EAB5552F221}" type="presParOf" srcId="{020A9D6B-C2EB-47AC-BDFD-F4AF6F75EAC9}" destId="{863C4814-2895-4CCB-A4B3-308555ADB7BD}" srcOrd="2" destOrd="0" presId="urn:microsoft.com/office/officeart/2008/layout/HalfCircleOrganizationChart"/>
    <dgm:cxn modelId="{55D86795-3FA6-4755-BC6B-3194E4208CF3}" type="presParOf" srcId="{020A9D6B-C2EB-47AC-BDFD-F4AF6F75EAC9}" destId="{9DAD1E02-996B-461E-9C62-35CA887B3355}" srcOrd="3" destOrd="0" presId="urn:microsoft.com/office/officeart/2008/layout/HalfCircleOrganizationChart"/>
    <dgm:cxn modelId="{245610B9-99F6-49AB-ACC3-948AEDA02DAA}" type="presParOf" srcId="{DA9D8DB0-D453-43D2-BCA1-142BCF36081E}" destId="{0D1A94F9-A199-4A78-9DC3-1875FDDA047B}" srcOrd="1" destOrd="0" presId="urn:microsoft.com/office/officeart/2008/layout/HalfCircleOrganizationChart"/>
    <dgm:cxn modelId="{8BE1C241-F444-40E5-AB62-1FC6E26CC1D1}" type="presParOf" srcId="{DA9D8DB0-D453-43D2-BCA1-142BCF36081E}" destId="{E704A13E-AD0E-4FF2-B585-8B5179A1EA5F}" srcOrd="2" destOrd="0" presId="urn:microsoft.com/office/officeart/2008/layout/HalfCircleOrganizationChart"/>
    <dgm:cxn modelId="{A617959A-52F0-4413-9AB8-5EA357EB3D58}" type="presParOf" srcId="{64FF7658-BBA6-45E6-A046-F01C9EADA011}" destId="{1CA36503-1DB8-447C-AE54-81290CDA6602}" srcOrd="4" destOrd="0" presId="urn:microsoft.com/office/officeart/2008/layout/HalfCircleOrganizationChart"/>
    <dgm:cxn modelId="{134F26F1-CE05-43F0-8D8E-13B795B0A13C}" type="presParOf" srcId="{64FF7658-BBA6-45E6-A046-F01C9EADA011}" destId="{8C1F6836-30DE-464B-BD1E-0B1E151B83B7}" srcOrd="5" destOrd="0" presId="urn:microsoft.com/office/officeart/2008/layout/HalfCircleOrganizationChart"/>
    <dgm:cxn modelId="{61EEC4C2-A04E-4408-AD7D-8BFF4022542A}" type="presParOf" srcId="{8C1F6836-30DE-464B-BD1E-0B1E151B83B7}" destId="{03BB5E4D-F5E6-47FA-AD3B-22619D77BA6B}" srcOrd="0" destOrd="0" presId="urn:microsoft.com/office/officeart/2008/layout/HalfCircleOrganizationChart"/>
    <dgm:cxn modelId="{859839CF-9D50-40A0-AF65-F989321EDFF0}" type="presParOf" srcId="{03BB5E4D-F5E6-47FA-AD3B-22619D77BA6B}" destId="{BB3CC897-443E-4179-9B7D-727BD4969657}" srcOrd="0" destOrd="0" presId="urn:microsoft.com/office/officeart/2008/layout/HalfCircleOrganizationChart"/>
    <dgm:cxn modelId="{DA56696F-FA85-42EA-B55D-8DD71391A494}" type="presParOf" srcId="{03BB5E4D-F5E6-47FA-AD3B-22619D77BA6B}" destId="{2F585A8D-7BB6-4EB5-9A2E-08A492E55CD8}" srcOrd="1" destOrd="0" presId="urn:microsoft.com/office/officeart/2008/layout/HalfCircleOrganizationChart"/>
    <dgm:cxn modelId="{4B2744B3-1FEB-4BE5-AB8E-356ACF8CBDE9}" type="presParOf" srcId="{03BB5E4D-F5E6-47FA-AD3B-22619D77BA6B}" destId="{210553EE-E990-4301-83CA-43BAD929076A}" srcOrd="2" destOrd="0" presId="urn:microsoft.com/office/officeart/2008/layout/HalfCircleOrganizationChart"/>
    <dgm:cxn modelId="{A6B8C8FD-4F43-4D68-AFD7-46177B55E08C}" type="presParOf" srcId="{03BB5E4D-F5E6-47FA-AD3B-22619D77BA6B}" destId="{29AE643F-45FE-460F-ABCC-836BCA01BC0C}" srcOrd="3" destOrd="0" presId="urn:microsoft.com/office/officeart/2008/layout/HalfCircleOrganizationChart"/>
    <dgm:cxn modelId="{13ECBD5A-6E4D-4C88-B0CC-F887303546EC}" type="presParOf" srcId="{8C1F6836-30DE-464B-BD1E-0B1E151B83B7}" destId="{03A1559A-BFE4-4CFF-89DF-DA41B70713A5}" srcOrd="1" destOrd="0" presId="urn:microsoft.com/office/officeart/2008/layout/HalfCircleOrganizationChart"/>
    <dgm:cxn modelId="{4F7AAC45-F355-469C-A16C-16EF7D88BE08}" type="presParOf" srcId="{8C1F6836-30DE-464B-BD1E-0B1E151B83B7}" destId="{DC5907F1-7793-44A3-ADF6-589EABB9FBCC}" srcOrd="2" destOrd="0" presId="urn:microsoft.com/office/officeart/2008/layout/HalfCircleOrganizationChart"/>
    <dgm:cxn modelId="{6CD884CF-8915-4C13-841D-430613C21145}" type="presParOf" srcId="{004A9B35-1441-4939-B2C8-F8F307240F45}" destId="{00808970-CD3C-4845-AEBF-8C2231B9F3E6}" srcOrd="2" destOrd="0" presId="urn:microsoft.com/office/officeart/2008/layout/HalfCircleOrganizationChart"/>
    <dgm:cxn modelId="{CD74B671-8582-4859-A424-B5A44407B464}" type="presParOf" srcId="{6533F1CB-2CA0-4536-B32E-C600019F3BF6}" destId="{F3F64353-A2E2-41F2-A125-B0DCA92F8E96}" srcOrd="4" destOrd="0" presId="urn:microsoft.com/office/officeart/2008/layout/HalfCircleOrganizationChart"/>
    <dgm:cxn modelId="{52218F74-8D60-4C3C-BB6B-20DDC375EF5E}" type="presParOf" srcId="{6533F1CB-2CA0-4536-B32E-C600019F3BF6}" destId="{B72927B9-104F-4364-AF19-4D1188741545}" srcOrd="5" destOrd="0" presId="urn:microsoft.com/office/officeart/2008/layout/HalfCircleOrganizationChart"/>
    <dgm:cxn modelId="{AA73E289-3DDD-4F7F-930A-F046A523FE30}" type="presParOf" srcId="{B72927B9-104F-4364-AF19-4D1188741545}" destId="{400E4DB5-6BB0-49E2-A811-45A369FC0D2E}" srcOrd="0" destOrd="0" presId="urn:microsoft.com/office/officeart/2008/layout/HalfCircleOrganizationChart"/>
    <dgm:cxn modelId="{AD2C6EFB-56F1-4C3B-AB07-C9FCA5C86867}" type="presParOf" srcId="{400E4DB5-6BB0-49E2-A811-45A369FC0D2E}" destId="{EC7AD8AD-BA86-4C37-8B76-67E6CB77D917}" srcOrd="0" destOrd="0" presId="urn:microsoft.com/office/officeart/2008/layout/HalfCircleOrganizationChart"/>
    <dgm:cxn modelId="{7DD8DE40-ECC7-4934-BB50-8193417ECF6D}" type="presParOf" srcId="{400E4DB5-6BB0-49E2-A811-45A369FC0D2E}" destId="{F03E55CE-32F1-4AE9-B26E-A7A67564BC26}" srcOrd="1" destOrd="0" presId="urn:microsoft.com/office/officeart/2008/layout/HalfCircleOrganizationChart"/>
    <dgm:cxn modelId="{B90E2BCC-C927-4DCF-BD76-5FE8B8037E05}" type="presParOf" srcId="{400E4DB5-6BB0-49E2-A811-45A369FC0D2E}" destId="{CF3EC2A5-CD40-46A7-99F3-6FDD1B1B8D1F}" srcOrd="2" destOrd="0" presId="urn:microsoft.com/office/officeart/2008/layout/HalfCircleOrganizationChart"/>
    <dgm:cxn modelId="{A329D023-7287-4FCA-A9FA-F5EFA3DD148B}" type="presParOf" srcId="{400E4DB5-6BB0-49E2-A811-45A369FC0D2E}" destId="{AD753646-3921-455B-A9A0-FF61EEEE29A4}" srcOrd="3" destOrd="0" presId="urn:microsoft.com/office/officeart/2008/layout/HalfCircleOrganizationChart"/>
    <dgm:cxn modelId="{F5685423-D30E-4DBC-83BA-2156C9B2AB7C}" type="presParOf" srcId="{B72927B9-104F-4364-AF19-4D1188741545}" destId="{10554422-AAC0-401C-AA68-905086B6E5F7}" srcOrd="1" destOrd="0" presId="urn:microsoft.com/office/officeart/2008/layout/HalfCircleOrganizationChart"/>
    <dgm:cxn modelId="{8152BCF0-52CC-413E-AC5A-42E15FE5CC89}" type="presParOf" srcId="{B72927B9-104F-4364-AF19-4D1188741545}" destId="{67391E4D-2639-4D6B-B89F-EC33BAE18357}" srcOrd="2" destOrd="0" presId="urn:microsoft.com/office/officeart/2008/layout/HalfCircleOrganizationChart"/>
    <dgm:cxn modelId="{733616ED-F79B-4171-8F1D-D9CCE64A09CA}" type="presParOf" srcId="{6533F1CB-2CA0-4536-B32E-C600019F3BF6}" destId="{31182AAA-006E-4025-88D6-BB66908FD7D8}" srcOrd="6" destOrd="0" presId="urn:microsoft.com/office/officeart/2008/layout/HalfCircleOrganizationChart"/>
    <dgm:cxn modelId="{93645AD8-FB79-4473-BC55-E494556D53AE}" type="presParOf" srcId="{6533F1CB-2CA0-4536-B32E-C600019F3BF6}" destId="{2289B37C-FAAC-45E8-BC97-012FB3F3B568}" srcOrd="7" destOrd="0" presId="urn:microsoft.com/office/officeart/2008/layout/HalfCircleOrganizationChart"/>
    <dgm:cxn modelId="{96D179DC-2B02-40F0-A66D-05CA25D16260}" type="presParOf" srcId="{2289B37C-FAAC-45E8-BC97-012FB3F3B568}" destId="{7975DFC1-C90F-4103-A63A-B864379DCBF8}" srcOrd="0" destOrd="0" presId="urn:microsoft.com/office/officeart/2008/layout/HalfCircleOrganizationChart"/>
    <dgm:cxn modelId="{2641A66D-F958-4A08-8A73-0134CCF85469}" type="presParOf" srcId="{7975DFC1-C90F-4103-A63A-B864379DCBF8}" destId="{DF779F86-913A-4830-9982-CAE6387CB2ED}" srcOrd="0" destOrd="0" presId="urn:microsoft.com/office/officeart/2008/layout/HalfCircleOrganizationChart"/>
    <dgm:cxn modelId="{4B73EDEC-E976-4BFB-8B9E-C6CA64A57584}" type="presParOf" srcId="{7975DFC1-C90F-4103-A63A-B864379DCBF8}" destId="{3382046E-5840-42AC-A6C7-E5DABD21BEE7}" srcOrd="1" destOrd="0" presId="urn:microsoft.com/office/officeart/2008/layout/HalfCircleOrganizationChart"/>
    <dgm:cxn modelId="{BDFFA620-0453-4DB9-84D5-79F2667703E5}" type="presParOf" srcId="{7975DFC1-C90F-4103-A63A-B864379DCBF8}" destId="{01C5AE7E-3FC8-4978-A562-69CE8FFE42E2}" srcOrd="2" destOrd="0" presId="urn:microsoft.com/office/officeart/2008/layout/HalfCircleOrganizationChart"/>
    <dgm:cxn modelId="{81769CC2-8284-464D-8346-E14E8D56B92B}" type="presParOf" srcId="{7975DFC1-C90F-4103-A63A-B864379DCBF8}" destId="{6686052D-69F5-4669-84EB-1AE106FFA0F2}" srcOrd="3" destOrd="0" presId="urn:microsoft.com/office/officeart/2008/layout/HalfCircleOrganizationChart"/>
    <dgm:cxn modelId="{84FC2A77-9A27-4FD1-8B4F-9D257C95F7CF}" type="presParOf" srcId="{2289B37C-FAAC-45E8-BC97-012FB3F3B568}" destId="{792CB7F3-1C5A-4D5C-9E26-497D22C05F4E}" srcOrd="1" destOrd="0" presId="urn:microsoft.com/office/officeart/2008/layout/HalfCircleOrganizationChart"/>
    <dgm:cxn modelId="{2E6BDE1F-CBC7-40C9-BC2D-EB3233D7BFC7}" type="presParOf" srcId="{2289B37C-FAAC-45E8-BC97-012FB3F3B568}" destId="{EB73D7D4-040C-423E-B320-7E8005C7C8F6}" srcOrd="2" destOrd="0" presId="urn:microsoft.com/office/officeart/2008/layout/HalfCircleOrganizationChart"/>
    <dgm:cxn modelId="{2DB9AFF0-353B-4593-A101-09CDA1DA0E14}" type="presParOf" srcId="{6533F1CB-2CA0-4536-B32E-C600019F3BF6}" destId="{24D6F911-DE4F-4E54-BBFD-B0469B26D2EB}" srcOrd="8" destOrd="0" presId="urn:microsoft.com/office/officeart/2008/layout/HalfCircleOrganizationChart"/>
    <dgm:cxn modelId="{9A9B56A5-8BAA-4550-B2C9-C1297B5979A9}" type="presParOf" srcId="{6533F1CB-2CA0-4536-B32E-C600019F3BF6}" destId="{12DBB1B4-48D8-4C79-9B9B-251B0975233D}" srcOrd="9" destOrd="0" presId="urn:microsoft.com/office/officeart/2008/layout/HalfCircleOrganizationChart"/>
    <dgm:cxn modelId="{EF874BE6-801B-4988-9C90-319A3CE183F8}" type="presParOf" srcId="{12DBB1B4-48D8-4C79-9B9B-251B0975233D}" destId="{20EB5E07-0F82-4A08-93BE-7F232DAD7124}" srcOrd="0" destOrd="0" presId="urn:microsoft.com/office/officeart/2008/layout/HalfCircleOrganizationChart"/>
    <dgm:cxn modelId="{4CB198E0-4C92-46C1-BFA8-F45634BE1C27}" type="presParOf" srcId="{20EB5E07-0F82-4A08-93BE-7F232DAD7124}" destId="{C949CC49-8048-4A0C-9611-546611496343}" srcOrd="0" destOrd="0" presId="urn:microsoft.com/office/officeart/2008/layout/HalfCircleOrganizationChart"/>
    <dgm:cxn modelId="{C4DF48EC-C953-4390-99E7-38C71B29C916}" type="presParOf" srcId="{20EB5E07-0F82-4A08-93BE-7F232DAD7124}" destId="{DE1A13A2-3DF3-4046-8DC8-D1CF561C488F}" srcOrd="1" destOrd="0" presId="urn:microsoft.com/office/officeart/2008/layout/HalfCircleOrganizationChart"/>
    <dgm:cxn modelId="{F2BB6C8E-29BC-4454-B9D4-B460BF8C114C}" type="presParOf" srcId="{20EB5E07-0F82-4A08-93BE-7F232DAD7124}" destId="{C28C7F71-BEE2-4C8C-A330-5D17903BDE65}" srcOrd="2" destOrd="0" presId="urn:microsoft.com/office/officeart/2008/layout/HalfCircleOrganizationChart"/>
    <dgm:cxn modelId="{6DBCEFC1-EE1D-458F-9478-D10476B5365C}" type="presParOf" srcId="{20EB5E07-0F82-4A08-93BE-7F232DAD7124}" destId="{E718B5AB-074E-4421-ABF7-BC9855C007CF}" srcOrd="3" destOrd="0" presId="urn:microsoft.com/office/officeart/2008/layout/HalfCircleOrganizationChart"/>
    <dgm:cxn modelId="{D566CD1C-8BB7-4E04-8CCC-11783062EBF2}" type="presParOf" srcId="{12DBB1B4-48D8-4C79-9B9B-251B0975233D}" destId="{EEAD8A3B-ADEC-43D5-A537-C50293E18C81}" srcOrd="1" destOrd="0" presId="urn:microsoft.com/office/officeart/2008/layout/HalfCircleOrganizationChart"/>
    <dgm:cxn modelId="{AD7B1C35-08E2-4FC1-AF11-761C6D4B4145}" type="presParOf" srcId="{EEAD8A3B-ADEC-43D5-A537-C50293E18C81}" destId="{68F702DC-AAD7-4561-B24B-C82277A6D7FD}" srcOrd="0" destOrd="0" presId="urn:microsoft.com/office/officeart/2008/layout/HalfCircleOrganizationChart"/>
    <dgm:cxn modelId="{A8A50466-042C-428F-8454-C18CCAC83D05}" type="presParOf" srcId="{EEAD8A3B-ADEC-43D5-A537-C50293E18C81}" destId="{937D9086-5A65-4F0D-B9B1-DDD0A5ED407D}" srcOrd="1" destOrd="0" presId="urn:microsoft.com/office/officeart/2008/layout/HalfCircleOrganizationChart"/>
    <dgm:cxn modelId="{9B253DBC-81DE-4E89-8DF8-4E4AE0499138}" type="presParOf" srcId="{937D9086-5A65-4F0D-B9B1-DDD0A5ED407D}" destId="{814CA398-00F5-4F75-B6CE-3967024B558D}" srcOrd="0" destOrd="0" presId="urn:microsoft.com/office/officeart/2008/layout/HalfCircleOrganizationChart"/>
    <dgm:cxn modelId="{A8699EE6-F45D-4E1F-811C-0FD2EA7000FD}" type="presParOf" srcId="{814CA398-00F5-4F75-B6CE-3967024B558D}" destId="{C2C8166B-B610-4500-B3F2-2F075EABB6A0}" srcOrd="0" destOrd="0" presId="urn:microsoft.com/office/officeart/2008/layout/HalfCircleOrganizationChart"/>
    <dgm:cxn modelId="{1568FBCE-59A1-40A9-8131-250C7F652A1B}" type="presParOf" srcId="{814CA398-00F5-4F75-B6CE-3967024B558D}" destId="{8F4A3CD5-3493-4DCB-8AA3-7E6081AE17F3}" srcOrd="1" destOrd="0" presId="urn:microsoft.com/office/officeart/2008/layout/HalfCircleOrganizationChart"/>
    <dgm:cxn modelId="{EEB245EE-EF06-4540-94B7-0AEDAEDFB090}" type="presParOf" srcId="{814CA398-00F5-4F75-B6CE-3967024B558D}" destId="{1D01BAF4-4120-444A-9623-37D3067D3FD7}" srcOrd="2" destOrd="0" presId="urn:microsoft.com/office/officeart/2008/layout/HalfCircleOrganizationChart"/>
    <dgm:cxn modelId="{3C62BE8C-AEB0-4FFB-8721-4B9E21E95030}" type="presParOf" srcId="{814CA398-00F5-4F75-B6CE-3967024B558D}" destId="{7E1513AE-915F-4A0C-ADE2-034A1FDCEFCD}" srcOrd="3" destOrd="0" presId="urn:microsoft.com/office/officeart/2008/layout/HalfCircleOrganizationChart"/>
    <dgm:cxn modelId="{3C62BE6E-E6EB-475A-80E0-8F78541290F3}" type="presParOf" srcId="{937D9086-5A65-4F0D-B9B1-DDD0A5ED407D}" destId="{C325545F-EAC1-4153-BBD9-F552541C591F}" srcOrd="1" destOrd="0" presId="urn:microsoft.com/office/officeart/2008/layout/HalfCircleOrganizationChart"/>
    <dgm:cxn modelId="{4E280AF5-1641-40CF-966D-F109BE8FCAE4}" type="presParOf" srcId="{937D9086-5A65-4F0D-B9B1-DDD0A5ED407D}" destId="{0500AA57-D928-42F5-BACD-9F2A9C415D24}" srcOrd="2" destOrd="0" presId="urn:microsoft.com/office/officeart/2008/layout/HalfCircleOrganizationChart"/>
    <dgm:cxn modelId="{5E42B3E4-5B46-4291-9FBA-86B9E8A5E1C0}" type="presParOf" srcId="{12DBB1B4-48D8-4C79-9B9B-251B0975233D}" destId="{99C1B59A-6966-44F7-B56A-C428B1BFE98B}" srcOrd="2" destOrd="0" presId="urn:microsoft.com/office/officeart/2008/layout/HalfCircleOrganizationChart"/>
    <dgm:cxn modelId="{C4BBBF21-CD5E-4994-8859-4E615105C0FE}" type="presParOf" srcId="{7E23F9B4-9611-49FE-886C-C94E8FDF0AD0}" destId="{88B284DB-E826-48A4-A7CD-971F7F34F073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rawing1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0" name=""/>
      <dsp:cNvGrpSpPr/>
    </dsp:nvGrpSpPr>
    <dsp:grpSpPr bwMode="auto">
      <a:xfrm>
        <a:off x="0" y="0"/>
        <a:ext cx="3024335" cy="3240360"/>
        <a:chOff x="0" y="0"/>
        <a:chExt cx="3024335" cy="3240360"/>
      </a:xfrm>
    </dsp:grpSpPr>
    <dsp:sp modelId="{AD7990CF-8441-4DAB-8E33-E8ADFA2FF254}">
      <dsp:nvSpPr>
        <dsp:cNvPr id="457682989" name="" hidden="0"/>
        <dsp:cNvSpPr/>
      </dsp:nvSpPr>
      <dsp:spPr bwMode="auto">
        <a:xfrm>
          <a:off x="1783515" y="1174392"/>
          <a:ext cx="445785" cy="1666854"/>
        </a:xfrm>
        <a:custGeom>
          <a:avLst/>
          <a:gdLst/>
          <a:ahLst/>
          <a:cxnLst/>
          <a:rect l="0" t="0" r="0" b="0"/>
          <a:pathLst>
            <a:path fill="norm" stroke="1" extrusionOk="0">
              <a:moveTo>
                <a:pt x="0" y="0"/>
              </a:moveTo>
              <a:lnTo>
                <a:pt x="0" y="1666855"/>
              </a:lnTo>
              <a:lnTo>
                <a:pt x="445786" y="166685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3F7692E2-6107-4A5F-835C-A068AB864877}">
      <dsp:nvSpPr>
        <dsp:cNvPr id="1300231035" name="" hidden="0"/>
        <dsp:cNvSpPr/>
      </dsp:nvSpPr>
      <dsp:spPr bwMode="auto">
        <a:xfrm>
          <a:off x="1783515" y="1174392"/>
          <a:ext cx="445785" cy="978791"/>
        </a:xfrm>
        <a:custGeom>
          <a:avLst/>
          <a:gdLst/>
          <a:ahLst/>
          <a:cxnLst/>
          <a:rect l="0" t="0" r="0" b="0"/>
          <a:pathLst>
            <a:path fill="norm" stroke="1" extrusionOk="0">
              <a:moveTo>
                <a:pt x="0" y="0"/>
              </a:moveTo>
              <a:lnTo>
                <a:pt x="0" y="978792"/>
              </a:lnTo>
              <a:lnTo>
                <a:pt x="445786" y="97879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C03A5A99-4724-40A2-8EAA-1DCBA5CEE5BA}">
      <dsp:nvSpPr>
        <dsp:cNvPr id="1836236501" name="" hidden="0"/>
        <dsp:cNvSpPr/>
      </dsp:nvSpPr>
      <dsp:spPr bwMode="auto">
        <a:xfrm>
          <a:off x="1783515" y="1174392"/>
          <a:ext cx="445785" cy="290729"/>
        </a:xfrm>
        <a:custGeom>
          <a:avLst/>
          <a:gdLst/>
          <a:ahLst/>
          <a:cxnLst/>
          <a:rect l="0" t="0" r="0" b="0"/>
          <a:pathLst>
            <a:path fill="norm" stroke="1" extrusionOk="0">
              <a:moveTo>
                <a:pt x="0" y="0"/>
              </a:moveTo>
              <a:lnTo>
                <a:pt x="0" y="290730"/>
              </a:lnTo>
              <a:lnTo>
                <a:pt x="445786" y="29073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78B03ACF-DCED-488C-9722-E2976ED3B134}">
      <dsp:nvSpPr>
        <dsp:cNvPr id="565634732" name="" hidden="0"/>
        <dsp:cNvSpPr/>
      </dsp:nvSpPr>
      <dsp:spPr bwMode="auto">
        <a:xfrm>
          <a:off x="1197208" y="486329"/>
          <a:ext cx="586305" cy="203510"/>
        </a:xfrm>
        <a:custGeom>
          <a:avLst/>
          <a:gdLst/>
          <a:ahLst/>
          <a:cxnLst/>
          <a:rect l="0" t="0" r="0" b="0"/>
          <a:pathLst>
            <a:path fill="norm" stroke="1" extrusionOk="0">
              <a:moveTo>
                <a:pt x="0" y="0"/>
              </a:moveTo>
              <a:lnTo>
                <a:pt x="0" y="101755"/>
              </a:lnTo>
              <a:lnTo>
                <a:pt x="586306" y="101755"/>
              </a:lnTo>
              <a:lnTo>
                <a:pt x="586306" y="20351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A45A2514-540C-4FB2-9979-ADDF6C7CFB90}">
      <dsp:nvSpPr>
        <dsp:cNvPr id="1065617110" name="" hidden="0"/>
        <dsp:cNvSpPr/>
      </dsp:nvSpPr>
      <dsp:spPr bwMode="auto">
        <a:xfrm>
          <a:off x="610902" y="1174392"/>
          <a:ext cx="445785" cy="978791"/>
        </a:xfrm>
        <a:custGeom>
          <a:avLst/>
          <a:gdLst/>
          <a:ahLst/>
          <a:cxnLst/>
          <a:rect l="0" t="0" r="0" b="0"/>
          <a:pathLst>
            <a:path fill="norm" stroke="1" extrusionOk="0">
              <a:moveTo>
                <a:pt x="0" y="0"/>
              </a:moveTo>
              <a:lnTo>
                <a:pt x="0" y="978792"/>
              </a:lnTo>
              <a:lnTo>
                <a:pt x="445786" y="97879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FCD69509-EAA6-45BF-A0DB-D85394FD9C27}">
      <dsp:nvSpPr>
        <dsp:cNvPr id="239678714" name="" hidden="0"/>
        <dsp:cNvSpPr/>
      </dsp:nvSpPr>
      <dsp:spPr bwMode="auto">
        <a:xfrm>
          <a:off x="610902" y="1174392"/>
          <a:ext cx="445785" cy="290729"/>
        </a:xfrm>
        <a:custGeom>
          <a:avLst/>
          <a:gdLst/>
          <a:ahLst/>
          <a:cxnLst/>
          <a:rect l="0" t="0" r="0" b="0"/>
          <a:pathLst>
            <a:path fill="norm" stroke="1" extrusionOk="0">
              <a:moveTo>
                <a:pt x="0" y="0"/>
              </a:moveTo>
              <a:lnTo>
                <a:pt x="0" y="290730"/>
              </a:lnTo>
              <a:lnTo>
                <a:pt x="445786" y="29073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9EFF2714-6459-4EC8-BB9C-AD06D9AE6EC6}">
      <dsp:nvSpPr>
        <dsp:cNvPr id="229972703" name="" hidden="0"/>
        <dsp:cNvSpPr/>
      </dsp:nvSpPr>
      <dsp:spPr bwMode="auto">
        <a:xfrm>
          <a:off x="610902" y="486329"/>
          <a:ext cx="586305" cy="203510"/>
        </a:xfrm>
        <a:custGeom>
          <a:avLst/>
          <a:gdLst/>
          <a:ahLst/>
          <a:cxnLst/>
          <a:rect l="0" t="0" r="0" b="0"/>
          <a:pathLst>
            <a:path fill="norm" stroke="1" extrusionOk="0">
              <a:moveTo>
                <a:pt x="586306" y="0"/>
              </a:moveTo>
              <a:lnTo>
                <a:pt x="586306" y="101755"/>
              </a:lnTo>
              <a:lnTo>
                <a:pt x="0" y="101755"/>
              </a:lnTo>
              <a:lnTo>
                <a:pt x="0" y="20351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88D47130-1431-4590-8045-C8AA45FC8CFB}">
      <dsp:nvSpPr>
        <dsp:cNvPr id="386876424" name="" hidden="0"/>
        <dsp:cNvSpPr/>
      </dsp:nvSpPr>
      <dsp:spPr bwMode="auto">
        <a:xfrm>
          <a:off x="954933" y="1778"/>
          <a:ext cx="484549" cy="48454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7B1B0C90-45CB-4265-9506-AF9DBD179F04}">
      <dsp:nvSpPr>
        <dsp:cNvPr id="32526013" name="" hidden="0"/>
        <dsp:cNvSpPr/>
      </dsp:nvSpPr>
      <dsp:spPr bwMode="auto">
        <a:xfrm>
          <a:off x="954933" y="1778"/>
          <a:ext cx="484549" cy="48454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3580714E-370C-4FF0-84A4-7B24C3111616}">
      <dsp:nvSpPr>
        <dsp:cNvPr id="35671776" name="" hidden="0"/>
        <dsp:cNvSpPr/>
      </dsp:nvSpPr>
      <dsp:spPr bwMode="auto">
        <a:xfrm>
          <a:off x="712658" y="88998"/>
          <a:ext cx="969100" cy="310111"/>
        </a:xfrm>
        <a:prstGeom prst="rect">
          <a:avLst/>
        </a:prstGeom>
        <a:noFill/>
        <a:ln w="12700" cap="flat" cmpd="sng" algn="ctr">
          <a:noFill/>
          <a:prstDash val="solid"/>
          <a:miter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6349" tIns="6349" rIns="6349" bIns="6349" numCol="1" spcCol="1268" anchor="ctr" anchorCtr="0">
          <a:noAutofit/>
        </a:bodyPr>
        <a:lstStyle/>
        <a:p>
          <a:pPr marL="0" lvl="0" indent="0" algn="ctr" defTabSz="44449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fr-FR" sz="1000"/>
            <a:t>Recrutements</a:t>
          </a:r>
          <a:endParaRPr/>
        </a:p>
      </dsp:txBody>
      <dsp:txXfrm>
        <a:off x="712658" y="88998"/>
        <a:ext cx="969100" cy="310111"/>
      </dsp:txXfrm>
    </dsp:sp>
    <dsp:sp modelId="{8261E372-8731-4690-B488-2E045B486486}">
      <dsp:nvSpPr>
        <dsp:cNvPr id="852752014" name="" hidden="0"/>
        <dsp:cNvSpPr/>
      </dsp:nvSpPr>
      <dsp:spPr bwMode="auto">
        <a:xfrm>
          <a:off x="368626" y="689841"/>
          <a:ext cx="484549" cy="48454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66647E39-44A7-4D12-8CE3-223F9C768C54}">
      <dsp:nvSpPr>
        <dsp:cNvPr id="1060627659" name="" hidden="0"/>
        <dsp:cNvSpPr/>
      </dsp:nvSpPr>
      <dsp:spPr bwMode="auto">
        <a:xfrm>
          <a:off x="368626" y="689841"/>
          <a:ext cx="484549" cy="48454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DF2F89FE-AFF6-4836-8DFF-0D1F326785DE}">
      <dsp:nvSpPr>
        <dsp:cNvPr id="1706918509" name="" hidden="0"/>
        <dsp:cNvSpPr/>
      </dsp:nvSpPr>
      <dsp:spPr bwMode="auto">
        <a:xfrm>
          <a:off x="126351" y="777060"/>
          <a:ext cx="969100" cy="310111"/>
        </a:xfrm>
        <a:prstGeom prst="rect">
          <a:avLst/>
        </a:prstGeom>
        <a:noFill/>
        <a:ln w="12700" cap="flat" cmpd="sng" algn="ctr">
          <a:noFill/>
          <a:prstDash val="solid"/>
          <a:miter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6349" tIns="6349" rIns="6349" bIns="6349" numCol="1" spcCol="1268" anchor="ctr" anchorCtr="0">
          <a:noAutofit/>
        </a:bodyPr>
        <a:lstStyle/>
        <a:p>
          <a:pPr marL="0" lvl="0" indent="0" algn="ctr" defTabSz="44449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fr-FR" sz="1000"/>
            <a:t>Inscription</a:t>
          </a:r>
          <a:endParaRPr/>
        </a:p>
      </dsp:txBody>
      <dsp:txXfrm>
        <a:off x="126351" y="777060"/>
        <a:ext cx="969100" cy="310111"/>
      </dsp:txXfrm>
    </dsp:sp>
    <dsp:sp modelId="{AE57E49B-C515-4F3C-B232-6810E5F8743A}">
      <dsp:nvSpPr>
        <dsp:cNvPr id="668578015" name="" hidden="0"/>
        <dsp:cNvSpPr/>
      </dsp:nvSpPr>
      <dsp:spPr bwMode="auto">
        <a:xfrm>
          <a:off x="998543" y="1377903"/>
          <a:ext cx="484549" cy="48454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2E17E22D-8A97-4526-9A5B-69531F63CF0D}">
      <dsp:nvSpPr>
        <dsp:cNvPr id="718377340" name="" hidden="0"/>
        <dsp:cNvSpPr/>
      </dsp:nvSpPr>
      <dsp:spPr bwMode="auto">
        <a:xfrm>
          <a:off x="998543" y="1377903"/>
          <a:ext cx="484549" cy="48454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5161C126-953C-4292-9C71-F3C9A0766218}">
      <dsp:nvSpPr>
        <dsp:cNvPr id="1356921526" name="" hidden="0"/>
        <dsp:cNvSpPr/>
      </dsp:nvSpPr>
      <dsp:spPr bwMode="auto">
        <a:xfrm>
          <a:off x="756267" y="1465122"/>
          <a:ext cx="969100" cy="310111"/>
        </a:xfrm>
        <a:prstGeom prst="rect">
          <a:avLst/>
        </a:prstGeom>
        <a:noFill/>
        <a:ln w="12700" cap="flat" cmpd="sng" algn="ctr">
          <a:noFill/>
          <a:prstDash val="solid"/>
          <a:miter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6349" tIns="6349" rIns="6349" bIns="6349" numCol="1" spcCol="1268" anchor="ctr" anchorCtr="0">
          <a:noAutofit/>
        </a:bodyPr>
        <a:lstStyle/>
        <a:p>
          <a:pPr marL="0" lvl="0" indent="0" algn="ctr" defTabSz="44449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fr-FR" sz="1000"/>
            <a:t>Administratif</a:t>
          </a:r>
          <a:endParaRPr/>
        </a:p>
      </dsp:txBody>
      <dsp:txXfrm>
        <a:off x="756267" y="1465122"/>
        <a:ext cx="969100" cy="310111"/>
      </dsp:txXfrm>
    </dsp:sp>
    <dsp:sp modelId="{475BF583-646A-42FB-AD30-2052CA14A097}">
      <dsp:nvSpPr>
        <dsp:cNvPr id="238687123" name="" hidden="0"/>
        <dsp:cNvSpPr/>
      </dsp:nvSpPr>
      <dsp:spPr bwMode="auto">
        <a:xfrm>
          <a:off x="998543" y="2065965"/>
          <a:ext cx="484549" cy="48454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5F4E542E-B0E6-4C2C-9119-FA2CE47990AF}">
      <dsp:nvSpPr>
        <dsp:cNvPr id="824289170" name="" hidden="0"/>
        <dsp:cNvSpPr/>
      </dsp:nvSpPr>
      <dsp:spPr bwMode="auto">
        <a:xfrm>
          <a:off x="998543" y="2065965"/>
          <a:ext cx="484549" cy="48454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8AC19816-A54B-49B3-BD8A-D724D6AC92F6}">
      <dsp:nvSpPr>
        <dsp:cNvPr id="1030648736" name="" hidden="0"/>
        <dsp:cNvSpPr/>
      </dsp:nvSpPr>
      <dsp:spPr bwMode="auto">
        <a:xfrm>
          <a:off x="756267" y="2153184"/>
          <a:ext cx="969100" cy="310111"/>
        </a:xfrm>
        <a:prstGeom prst="rect">
          <a:avLst/>
        </a:prstGeom>
        <a:noFill/>
        <a:ln w="12700" cap="flat" cmpd="sng" algn="ctr">
          <a:noFill/>
          <a:prstDash val="solid"/>
          <a:miter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6349" tIns="6349" rIns="6349" bIns="6349" numCol="1" spcCol="1268" anchor="ctr" anchorCtr="0">
          <a:noAutofit/>
        </a:bodyPr>
        <a:lstStyle/>
        <a:p>
          <a:pPr marL="0" lvl="0" indent="0" algn="ctr" defTabSz="44449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fr-FR" sz="1000"/>
            <a:t>Notices d’information</a:t>
          </a:r>
          <a:endParaRPr/>
        </a:p>
      </dsp:txBody>
      <dsp:txXfrm>
        <a:off x="756267" y="2153184"/>
        <a:ext cx="969100" cy="310111"/>
      </dsp:txXfrm>
    </dsp:sp>
    <dsp:sp modelId="{A861BC8B-29B1-4C0B-9268-94E1E2E14A4A}">
      <dsp:nvSpPr>
        <dsp:cNvPr id="1083953359" name="" hidden="0"/>
        <dsp:cNvSpPr/>
      </dsp:nvSpPr>
      <dsp:spPr bwMode="auto">
        <a:xfrm>
          <a:off x="1541241" y="689841"/>
          <a:ext cx="484549" cy="48454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7AAABE20-6586-48B6-9FE9-23F8F22FCDA0}">
      <dsp:nvSpPr>
        <dsp:cNvPr id="289747613" name="" hidden="0"/>
        <dsp:cNvSpPr/>
      </dsp:nvSpPr>
      <dsp:spPr bwMode="auto">
        <a:xfrm>
          <a:off x="1541241" y="689841"/>
          <a:ext cx="484549" cy="48454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23062B6C-1224-49D0-88C8-89231E281F2D}">
      <dsp:nvSpPr>
        <dsp:cNvPr id="1433832113" name="" hidden="0"/>
        <dsp:cNvSpPr/>
      </dsp:nvSpPr>
      <dsp:spPr bwMode="auto">
        <a:xfrm>
          <a:off x="1298964" y="777060"/>
          <a:ext cx="969100" cy="310111"/>
        </a:xfrm>
        <a:prstGeom prst="rect">
          <a:avLst/>
        </a:prstGeom>
        <a:noFill/>
        <a:ln w="12700" cap="flat" cmpd="sng" algn="ctr">
          <a:noFill/>
          <a:prstDash val="solid"/>
          <a:miter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6349" tIns="6349" rIns="6349" bIns="6349" numCol="1" spcCol="1268" anchor="ctr" anchorCtr="0">
          <a:noAutofit/>
        </a:bodyPr>
        <a:lstStyle/>
        <a:p>
          <a:pPr marL="0" lvl="0" indent="0" algn="ctr" defTabSz="44449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fr-FR" sz="1000"/>
            <a:t>Etudes</a:t>
          </a:r>
          <a:endParaRPr/>
        </a:p>
      </dsp:txBody>
      <dsp:txXfrm>
        <a:off x="1298964" y="777060"/>
        <a:ext cx="969100" cy="310111"/>
      </dsp:txXfrm>
    </dsp:sp>
    <dsp:sp modelId="{F7C5F251-718B-417B-A6A6-479EC8C6C7BE}">
      <dsp:nvSpPr>
        <dsp:cNvPr id="695658694" name="" hidden="0"/>
        <dsp:cNvSpPr/>
      </dsp:nvSpPr>
      <dsp:spPr bwMode="auto">
        <a:xfrm>
          <a:off x="2171156" y="1377903"/>
          <a:ext cx="484549" cy="48454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233C4677-4786-4AE6-B40B-0EAEF54DFE91}">
      <dsp:nvSpPr>
        <dsp:cNvPr id="1103629516" name="" hidden="0"/>
        <dsp:cNvSpPr/>
      </dsp:nvSpPr>
      <dsp:spPr bwMode="auto">
        <a:xfrm>
          <a:off x="2171156" y="1377903"/>
          <a:ext cx="484549" cy="48454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D664BB58-5C36-4547-802A-5220A4EEE36A}">
      <dsp:nvSpPr>
        <dsp:cNvPr id="897433745" name="" hidden="0"/>
        <dsp:cNvSpPr/>
      </dsp:nvSpPr>
      <dsp:spPr bwMode="auto">
        <a:xfrm>
          <a:off x="1928880" y="1465122"/>
          <a:ext cx="969100" cy="310111"/>
        </a:xfrm>
        <a:prstGeom prst="rect">
          <a:avLst/>
        </a:prstGeom>
        <a:noFill/>
        <a:ln w="12700" cap="flat" cmpd="sng" algn="ctr">
          <a:noFill/>
          <a:prstDash val="solid"/>
          <a:miter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6349" tIns="6349" rIns="6349" bIns="6349" numCol="1" spcCol="1268" anchor="ctr" anchorCtr="0">
          <a:noAutofit/>
        </a:bodyPr>
        <a:lstStyle/>
        <a:p>
          <a:pPr marL="0" lvl="0" indent="0" algn="ctr" defTabSz="44449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fr-FR" sz="1000"/>
            <a:t>Participation (sujets)</a:t>
          </a:r>
          <a:endParaRPr/>
        </a:p>
      </dsp:txBody>
      <dsp:txXfrm>
        <a:off x="1928880" y="1465122"/>
        <a:ext cx="969100" cy="310111"/>
      </dsp:txXfrm>
    </dsp:sp>
    <dsp:sp modelId="{95067136-0999-463E-A587-653ACF6AA7E9}">
      <dsp:nvSpPr>
        <dsp:cNvPr id="511017807" name="" hidden="0"/>
        <dsp:cNvSpPr/>
      </dsp:nvSpPr>
      <dsp:spPr bwMode="auto">
        <a:xfrm>
          <a:off x="2171156" y="2065965"/>
          <a:ext cx="484549" cy="48454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6A8C62E4-0BED-496E-A6A9-85354372C721}">
      <dsp:nvSpPr>
        <dsp:cNvPr id="1785851638" name="" hidden="0"/>
        <dsp:cNvSpPr/>
      </dsp:nvSpPr>
      <dsp:spPr bwMode="auto">
        <a:xfrm>
          <a:off x="2171156" y="2065965"/>
          <a:ext cx="484549" cy="48454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917549E7-C9B0-4023-8949-80B7F8F137B8}">
      <dsp:nvSpPr>
        <dsp:cNvPr id="1660076678" name="" hidden="0"/>
        <dsp:cNvSpPr/>
      </dsp:nvSpPr>
      <dsp:spPr bwMode="auto">
        <a:xfrm>
          <a:off x="1928880" y="2153184"/>
          <a:ext cx="969100" cy="310111"/>
        </a:xfrm>
        <a:prstGeom prst="rect">
          <a:avLst/>
        </a:prstGeom>
        <a:noFill/>
        <a:ln w="12700" cap="flat" cmpd="sng" algn="ctr">
          <a:noFill/>
          <a:prstDash val="solid"/>
          <a:miter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6349" tIns="6349" rIns="6349" bIns="6349" numCol="1" spcCol="1268" anchor="ctr" anchorCtr="0">
          <a:noAutofit/>
        </a:bodyPr>
        <a:lstStyle/>
        <a:p>
          <a:pPr marL="0" lvl="0" indent="0" algn="ctr" defTabSz="44449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fr-FR" sz="1000"/>
            <a:t>Création / gestion (admin)</a:t>
          </a:r>
          <a:endParaRPr/>
        </a:p>
      </dsp:txBody>
      <dsp:txXfrm>
        <a:off x="1928880" y="2153184"/>
        <a:ext cx="969100" cy="310111"/>
      </dsp:txXfrm>
    </dsp:sp>
    <dsp:sp modelId="{3EB77B93-09FC-43A5-BDC1-1E757A05B0E1}">
      <dsp:nvSpPr>
        <dsp:cNvPr id="1671499202" name="" hidden="0"/>
        <dsp:cNvSpPr/>
      </dsp:nvSpPr>
      <dsp:spPr bwMode="auto">
        <a:xfrm>
          <a:off x="2171156" y="2754028"/>
          <a:ext cx="484549" cy="48454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80F53474-5658-4F67-BE21-9CDC38E3EEFB}">
      <dsp:nvSpPr>
        <dsp:cNvPr id="1909310025" name="" hidden="0"/>
        <dsp:cNvSpPr/>
      </dsp:nvSpPr>
      <dsp:spPr bwMode="auto">
        <a:xfrm>
          <a:off x="2171156" y="2754028"/>
          <a:ext cx="484549" cy="48454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EDC19BD3-BB8E-4B81-8429-DFDC9F062853}">
      <dsp:nvSpPr>
        <dsp:cNvPr id="1167284836" name="" hidden="0"/>
        <dsp:cNvSpPr/>
      </dsp:nvSpPr>
      <dsp:spPr bwMode="auto">
        <a:xfrm>
          <a:off x="1928880" y="2841247"/>
          <a:ext cx="969100" cy="310111"/>
        </a:xfrm>
        <a:prstGeom prst="rect">
          <a:avLst/>
        </a:prstGeom>
        <a:noFill/>
        <a:ln w="12700" cap="flat" cmpd="sng" algn="ctr">
          <a:noFill/>
          <a:prstDash val="solid"/>
          <a:miter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6349" tIns="6349" rIns="6349" bIns="6349" numCol="1" spcCol="1268" anchor="ctr" anchorCtr="0">
          <a:noAutofit/>
        </a:bodyPr>
        <a:lstStyle/>
        <a:p>
          <a:pPr marL="0" lvl="0" indent="0" algn="ctr" defTabSz="44449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fr-FR" sz="1000"/>
            <a:t>Mailing sujets</a:t>
          </a:r>
          <a:endParaRPr/>
        </a:p>
      </dsp:txBody>
      <dsp:txXfrm>
        <a:off x="1928880" y="2841247"/>
        <a:ext cx="969100" cy="310111"/>
      </dsp:txXfrm>
    </dsp:sp>
  </dsp:spTree>
</dsp:drawing>
</file>

<file path=ppt/diagrams/drawing2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0" name=""/>
      <dsp:cNvGrpSpPr/>
    </dsp:nvGrpSpPr>
    <dsp:grpSpPr bwMode="auto">
      <a:xfrm>
        <a:off x="0" y="0"/>
        <a:ext cx="2740803" cy="2936575"/>
        <a:chOff x="0" y="0"/>
        <a:chExt cx="2740803" cy="2936575"/>
      </a:xfrm>
    </dsp:grpSpPr>
    <dsp:sp modelId="{AD7990CF-8441-4DAB-8E33-E8ADFA2FF254}">
      <dsp:nvSpPr>
        <dsp:cNvPr id="1861015038" name="" hidden="0"/>
        <dsp:cNvSpPr/>
      </dsp:nvSpPr>
      <dsp:spPr bwMode="auto">
        <a:xfrm>
          <a:off x="1616311" y="1064292"/>
          <a:ext cx="403993" cy="1510587"/>
        </a:xfrm>
        <a:custGeom>
          <a:avLst/>
          <a:gdLst/>
          <a:ahLst/>
          <a:cxnLst/>
          <a:rect l="0" t="0" r="0" b="0"/>
          <a:pathLst>
            <a:path fill="norm" stroke="1" extrusionOk="0">
              <a:moveTo>
                <a:pt x="0" y="0"/>
              </a:moveTo>
              <a:lnTo>
                <a:pt x="0" y="1510587"/>
              </a:lnTo>
              <a:lnTo>
                <a:pt x="403994" y="151058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3F7692E2-6107-4A5F-835C-A068AB864877}">
      <dsp:nvSpPr>
        <dsp:cNvPr id="1951484682" name="" hidden="0"/>
        <dsp:cNvSpPr/>
      </dsp:nvSpPr>
      <dsp:spPr bwMode="auto">
        <a:xfrm>
          <a:off x="1616311" y="1064292"/>
          <a:ext cx="403993" cy="887031"/>
        </a:xfrm>
        <a:custGeom>
          <a:avLst/>
          <a:gdLst/>
          <a:ahLst/>
          <a:cxnLst/>
          <a:rect l="0" t="0" r="0" b="0"/>
          <a:pathLst>
            <a:path fill="norm" stroke="1" extrusionOk="0">
              <a:moveTo>
                <a:pt x="0" y="0"/>
              </a:moveTo>
              <a:lnTo>
                <a:pt x="0" y="887031"/>
              </a:lnTo>
              <a:lnTo>
                <a:pt x="403994" y="88703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C03A5A99-4724-40A2-8EAA-1DCBA5CEE5BA}">
      <dsp:nvSpPr>
        <dsp:cNvPr id="901838754" name="" hidden="0"/>
        <dsp:cNvSpPr/>
      </dsp:nvSpPr>
      <dsp:spPr bwMode="auto">
        <a:xfrm>
          <a:off x="1616311" y="1064292"/>
          <a:ext cx="403993" cy="263473"/>
        </a:xfrm>
        <a:custGeom>
          <a:avLst/>
          <a:gdLst/>
          <a:ahLst/>
          <a:cxnLst/>
          <a:rect l="0" t="0" r="0" b="0"/>
          <a:pathLst>
            <a:path fill="norm" stroke="1" extrusionOk="0">
              <a:moveTo>
                <a:pt x="0" y="0"/>
              </a:moveTo>
              <a:lnTo>
                <a:pt x="0" y="263474"/>
              </a:lnTo>
              <a:lnTo>
                <a:pt x="403994" y="26347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78B03ACF-DCED-488C-9722-E2976ED3B134}">
      <dsp:nvSpPr>
        <dsp:cNvPr id="1556319644" name="" hidden="0"/>
        <dsp:cNvSpPr/>
      </dsp:nvSpPr>
      <dsp:spPr bwMode="auto">
        <a:xfrm>
          <a:off x="1084970" y="440736"/>
          <a:ext cx="531339" cy="184431"/>
        </a:xfrm>
        <a:custGeom>
          <a:avLst/>
          <a:gdLst/>
          <a:ahLst/>
          <a:cxnLst/>
          <a:rect l="0" t="0" r="0" b="0"/>
          <a:pathLst>
            <a:path fill="norm" stroke="1" extrusionOk="0">
              <a:moveTo>
                <a:pt x="0" y="0"/>
              </a:moveTo>
              <a:lnTo>
                <a:pt x="0" y="92216"/>
              </a:lnTo>
              <a:lnTo>
                <a:pt x="531340" y="92216"/>
              </a:lnTo>
              <a:lnTo>
                <a:pt x="531340" y="18443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A45A2514-540C-4FB2-9979-ADDF6C7CFB90}">
      <dsp:nvSpPr>
        <dsp:cNvPr id="1218864658" name="" hidden="0"/>
        <dsp:cNvSpPr/>
      </dsp:nvSpPr>
      <dsp:spPr bwMode="auto">
        <a:xfrm>
          <a:off x="553630" y="1064292"/>
          <a:ext cx="403993" cy="887031"/>
        </a:xfrm>
        <a:custGeom>
          <a:avLst/>
          <a:gdLst/>
          <a:ahLst/>
          <a:cxnLst/>
          <a:rect l="0" t="0" r="0" b="0"/>
          <a:pathLst>
            <a:path fill="norm" stroke="1" extrusionOk="0">
              <a:moveTo>
                <a:pt x="0" y="0"/>
              </a:moveTo>
              <a:lnTo>
                <a:pt x="0" y="887031"/>
              </a:lnTo>
              <a:lnTo>
                <a:pt x="403994" y="88703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FCD69509-EAA6-45BF-A0DB-D85394FD9C27}">
      <dsp:nvSpPr>
        <dsp:cNvPr id="684494351" name="" hidden="0"/>
        <dsp:cNvSpPr/>
      </dsp:nvSpPr>
      <dsp:spPr bwMode="auto">
        <a:xfrm>
          <a:off x="553630" y="1064292"/>
          <a:ext cx="403993" cy="263473"/>
        </a:xfrm>
        <a:custGeom>
          <a:avLst/>
          <a:gdLst/>
          <a:ahLst/>
          <a:cxnLst/>
          <a:rect l="0" t="0" r="0" b="0"/>
          <a:pathLst>
            <a:path fill="norm" stroke="1" extrusionOk="0">
              <a:moveTo>
                <a:pt x="0" y="0"/>
              </a:moveTo>
              <a:lnTo>
                <a:pt x="0" y="263474"/>
              </a:lnTo>
              <a:lnTo>
                <a:pt x="403994" y="26347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9EFF2714-6459-4EC8-BB9C-AD06D9AE6EC6}">
      <dsp:nvSpPr>
        <dsp:cNvPr id="929114711" name="" hidden="0"/>
        <dsp:cNvSpPr/>
      </dsp:nvSpPr>
      <dsp:spPr bwMode="auto">
        <a:xfrm>
          <a:off x="553630" y="440736"/>
          <a:ext cx="531339" cy="184431"/>
        </a:xfrm>
        <a:custGeom>
          <a:avLst/>
          <a:gdLst/>
          <a:ahLst/>
          <a:cxnLst/>
          <a:rect l="0" t="0" r="0" b="0"/>
          <a:pathLst>
            <a:path fill="norm" stroke="1" extrusionOk="0">
              <a:moveTo>
                <a:pt x="531340" y="0"/>
              </a:moveTo>
              <a:lnTo>
                <a:pt x="531340" y="92216"/>
              </a:lnTo>
              <a:lnTo>
                <a:pt x="0" y="92216"/>
              </a:lnTo>
              <a:lnTo>
                <a:pt x="0" y="18443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88D47130-1431-4590-8045-C8AA45FC8CFB}">
      <dsp:nvSpPr>
        <dsp:cNvPr id="834184869" name="" hidden="0"/>
        <dsp:cNvSpPr/>
      </dsp:nvSpPr>
      <dsp:spPr bwMode="auto">
        <a:xfrm>
          <a:off x="865408" y="1611"/>
          <a:ext cx="439123" cy="43912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7B1B0C90-45CB-4265-9506-AF9DBD179F04}">
      <dsp:nvSpPr>
        <dsp:cNvPr id="1401743417" name="" hidden="0"/>
        <dsp:cNvSpPr/>
      </dsp:nvSpPr>
      <dsp:spPr bwMode="auto">
        <a:xfrm>
          <a:off x="865408" y="1611"/>
          <a:ext cx="439123" cy="43912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3580714E-370C-4FF0-84A4-7B24C3111616}">
      <dsp:nvSpPr>
        <dsp:cNvPr id="374332379" name="" hidden="0"/>
        <dsp:cNvSpPr/>
      </dsp:nvSpPr>
      <dsp:spPr bwMode="auto">
        <a:xfrm>
          <a:off x="645846" y="80654"/>
          <a:ext cx="878247" cy="281038"/>
        </a:xfrm>
        <a:prstGeom prst="rect">
          <a:avLst/>
        </a:prstGeom>
        <a:noFill/>
        <a:ln w="12700" cap="flat" cmpd="sng" algn="ctr">
          <a:noFill/>
          <a:prstDash val="solid"/>
          <a:miter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5715" tIns="5715" rIns="5715" bIns="5715" numCol="1" spcCol="1268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fr-FR" sz="900"/>
            <a:t>Recrutements</a:t>
          </a:r>
          <a:endParaRPr/>
        </a:p>
      </dsp:txBody>
      <dsp:txXfrm>
        <a:off x="645846" y="80654"/>
        <a:ext cx="878247" cy="281038"/>
      </dsp:txXfrm>
    </dsp:sp>
    <dsp:sp modelId="{8261E372-8731-4690-B488-2E045B486486}">
      <dsp:nvSpPr>
        <dsp:cNvPr id="1042508650" name="" hidden="0"/>
        <dsp:cNvSpPr/>
      </dsp:nvSpPr>
      <dsp:spPr bwMode="auto">
        <a:xfrm>
          <a:off x="334068" y="625168"/>
          <a:ext cx="439123" cy="43912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66647E39-44A7-4D12-8CE3-223F9C768C54}">
      <dsp:nvSpPr>
        <dsp:cNvPr id="2030340656" name="" hidden="0"/>
        <dsp:cNvSpPr/>
      </dsp:nvSpPr>
      <dsp:spPr bwMode="auto">
        <a:xfrm>
          <a:off x="334068" y="625168"/>
          <a:ext cx="439123" cy="43912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DF2F89FE-AFF6-4836-8DFF-0D1F326785DE}">
      <dsp:nvSpPr>
        <dsp:cNvPr id="302818789" name="" hidden="0"/>
        <dsp:cNvSpPr/>
      </dsp:nvSpPr>
      <dsp:spPr bwMode="auto">
        <a:xfrm>
          <a:off x="114505" y="704210"/>
          <a:ext cx="878247" cy="281038"/>
        </a:xfrm>
        <a:prstGeom prst="rect">
          <a:avLst/>
        </a:prstGeom>
        <a:noFill/>
        <a:ln w="12700" cap="flat" cmpd="sng" algn="ctr">
          <a:noFill/>
          <a:prstDash val="solid"/>
          <a:miter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5715" tIns="5715" rIns="5715" bIns="5715" numCol="1" spcCol="1268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fr-FR" sz="900"/>
            <a:t>Inscription</a:t>
          </a:r>
          <a:endParaRPr/>
        </a:p>
      </dsp:txBody>
      <dsp:txXfrm>
        <a:off x="114505" y="704210"/>
        <a:ext cx="878247" cy="281038"/>
      </dsp:txXfrm>
    </dsp:sp>
    <dsp:sp modelId="{AE57E49B-C515-4F3C-B232-6810E5F8743A}">
      <dsp:nvSpPr>
        <dsp:cNvPr id="344648535" name="" hidden="0"/>
        <dsp:cNvSpPr/>
      </dsp:nvSpPr>
      <dsp:spPr bwMode="auto">
        <a:xfrm>
          <a:off x="904929" y="1248724"/>
          <a:ext cx="439123" cy="43912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2E17E22D-8A97-4526-9A5B-69531F63CF0D}">
      <dsp:nvSpPr>
        <dsp:cNvPr id="1222032087" name="" hidden="0"/>
        <dsp:cNvSpPr/>
      </dsp:nvSpPr>
      <dsp:spPr bwMode="auto">
        <a:xfrm>
          <a:off x="904929" y="1248724"/>
          <a:ext cx="439123" cy="43912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5161C126-953C-4292-9C71-F3C9A0766218}">
      <dsp:nvSpPr>
        <dsp:cNvPr id="1968680733" name="" hidden="0"/>
        <dsp:cNvSpPr/>
      </dsp:nvSpPr>
      <dsp:spPr bwMode="auto">
        <a:xfrm>
          <a:off x="685368" y="1327767"/>
          <a:ext cx="878247" cy="281038"/>
        </a:xfrm>
        <a:prstGeom prst="rect">
          <a:avLst/>
        </a:prstGeom>
        <a:noFill/>
        <a:ln w="12700" cap="flat" cmpd="sng" algn="ctr">
          <a:noFill/>
          <a:prstDash val="solid"/>
          <a:miter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5715" tIns="5715" rIns="5715" bIns="5715" numCol="1" spcCol="1268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fr-FR" sz="900"/>
            <a:t>Administratif</a:t>
          </a:r>
          <a:endParaRPr/>
        </a:p>
      </dsp:txBody>
      <dsp:txXfrm>
        <a:off x="685368" y="1327767"/>
        <a:ext cx="878247" cy="281038"/>
      </dsp:txXfrm>
    </dsp:sp>
    <dsp:sp modelId="{475BF583-646A-42FB-AD30-2052CA14A097}">
      <dsp:nvSpPr>
        <dsp:cNvPr id="1420771935" name="" hidden="0"/>
        <dsp:cNvSpPr/>
      </dsp:nvSpPr>
      <dsp:spPr bwMode="auto">
        <a:xfrm>
          <a:off x="904929" y="1872281"/>
          <a:ext cx="439123" cy="43912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5F4E542E-B0E6-4C2C-9119-FA2CE47990AF}">
      <dsp:nvSpPr>
        <dsp:cNvPr id="1941843414" name="" hidden="0"/>
        <dsp:cNvSpPr/>
      </dsp:nvSpPr>
      <dsp:spPr bwMode="auto">
        <a:xfrm>
          <a:off x="904929" y="1872281"/>
          <a:ext cx="439123" cy="43912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8AC19816-A54B-49B3-BD8A-D724D6AC92F6}">
      <dsp:nvSpPr>
        <dsp:cNvPr id="2142057801" name="" hidden="0"/>
        <dsp:cNvSpPr/>
      </dsp:nvSpPr>
      <dsp:spPr bwMode="auto">
        <a:xfrm>
          <a:off x="685368" y="1951323"/>
          <a:ext cx="878247" cy="281038"/>
        </a:xfrm>
        <a:prstGeom prst="rect">
          <a:avLst/>
        </a:prstGeom>
        <a:noFill/>
        <a:ln w="12700" cap="flat" cmpd="sng" algn="ctr">
          <a:noFill/>
          <a:prstDash val="solid"/>
          <a:miter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5715" tIns="5715" rIns="5715" bIns="5715" numCol="1" spcCol="1268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fr-FR" sz="900"/>
            <a:t>Notices d’information</a:t>
          </a:r>
          <a:endParaRPr/>
        </a:p>
      </dsp:txBody>
      <dsp:txXfrm>
        <a:off x="685368" y="1951323"/>
        <a:ext cx="878247" cy="281038"/>
      </dsp:txXfrm>
    </dsp:sp>
    <dsp:sp modelId="{A861BC8B-29B1-4C0B-9268-94E1E2E14A4A}">
      <dsp:nvSpPr>
        <dsp:cNvPr id="953758434" name="" hidden="0"/>
        <dsp:cNvSpPr/>
      </dsp:nvSpPr>
      <dsp:spPr bwMode="auto">
        <a:xfrm>
          <a:off x="1396747" y="625168"/>
          <a:ext cx="439123" cy="43912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7AAABE20-6586-48B6-9FE9-23F8F22FCDA0}">
      <dsp:nvSpPr>
        <dsp:cNvPr id="2024910438" name="" hidden="0"/>
        <dsp:cNvSpPr/>
      </dsp:nvSpPr>
      <dsp:spPr bwMode="auto">
        <a:xfrm>
          <a:off x="1396747" y="625168"/>
          <a:ext cx="439123" cy="43912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23062B6C-1224-49D0-88C8-89231E281F2D}">
      <dsp:nvSpPr>
        <dsp:cNvPr id="421302047" name="" hidden="0"/>
        <dsp:cNvSpPr/>
      </dsp:nvSpPr>
      <dsp:spPr bwMode="auto">
        <a:xfrm>
          <a:off x="1177186" y="704210"/>
          <a:ext cx="878247" cy="281038"/>
        </a:xfrm>
        <a:prstGeom prst="rect">
          <a:avLst/>
        </a:prstGeom>
        <a:noFill/>
        <a:ln w="12700" cap="flat" cmpd="sng" algn="ctr">
          <a:noFill/>
          <a:prstDash val="solid"/>
          <a:miter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5715" tIns="5715" rIns="5715" bIns="5715" numCol="1" spcCol="1268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fr-FR" sz="900"/>
            <a:t>Etudes</a:t>
          </a:r>
          <a:endParaRPr/>
        </a:p>
      </dsp:txBody>
      <dsp:txXfrm>
        <a:off x="1177186" y="704210"/>
        <a:ext cx="878247" cy="281038"/>
      </dsp:txXfrm>
    </dsp:sp>
    <dsp:sp modelId="{F7C5F251-718B-417B-A6A6-479EC8C6C7BE}">
      <dsp:nvSpPr>
        <dsp:cNvPr id="1315687672" name="" hidden="0"/>
        <dsp:cNvSpPr/>
      </dsp:nvSpPr>
      <dsp:spPr bwMode="auto">
        <a:xfrm>
          <a:off x="1967609" y="1248724"/>
          <a:ext cx="439123" cy="43912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233C4677-4786-4AE6-B40B-0EAEF54DFE91}">
      <dsp:nvSpPr>
        <dsp:cNvPr id="1457870093" name="" hidden="0"/>
        <dsp:cNvSpPr/>
      </dsp:nvSpPr>
      <dsp:spPr bwMode="auto">
        <a:xfrm>
          <a:off x="1967609" y="1248724"/>
          <a:ext cx="439123" cy="43912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D664BB58-5C36-4547-802A-5220A4EEE36A}">
      <dsp:nvSpPr>
        <dsp:cNvPr id="1670844902" name="" hidden="0"/>
        <dsp:cNvSpPr/>
      </dsp:nvSpPr>
      <dsp:spPr bwMode="auto">
        <a:xfrm>
          <a:off x="1748048" y="1327767"/>
          <a:ext cx="878247" cy="281038"/>
        </a:xfrm>
        <a:prstGeom prst="rect">
          <a:avLst/>
        </a:prstGeom>
        <a:noFill/>
        <a:ln w="12700" cap="flat" cmpd="sng" algn="ctr">
          <a:noFill/>
          <a:prstDash val="solid"/>
          <a:miter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5715" tIns="5715" rIns="5715" bIns="5715" numCol="1" spcCol="1268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fr-FR" sz="900"/>
            <a:t>Participation (sujets)</a:t>
          </a:r>
          <a:endParaRPr/>
        </a:p>
      </dsp:txBody>
      <dsp:txXfrm>
        <a:off x="1748048" y="1327767"/>
        <a:ext cx="878247" cy="281038"/>
      </dsp:txXfrm>
    </dsp:sp>
    <dsp:sp modelId="{95067136-0999-463E-A587-653ACF6AA7E9}">
      <dsp:nvSpPr>
        <dsp:cNvPr id="7709015" name="" hidden="0"/>
        <dsp:cNvSpPr/>
      </dsp:nvSpPr>
      <dsp:spPr bwMode="auto">
        <a:xfrm>
          <a:off x="1967609" y="1872281"/>
          <a:ext cx="439123" cy="43912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6A8C62E4-0BED-496E-A6A9-85354372C721}">
      <dsp:nvSpPr>
        <dsp:cNvPr id="1642385359" name="" hidden="0"/>
        <dsp:cNvSpPr/>
      </dsp:nvSpPr>
      <dsp:spPr bwMode="auto">
        <a:xfrm>
          <a:off x="1967609" y="1872281"/>
          <a:ext cx="439123" cy="43912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917549E7-C9B0-4023-8949-80B7F8F137B8}">
      <dsp:nvSpPr>
        <dsp:cNvPr id="1502907141" name="" hidden="0"/>
        <dsp:cNvSpPr/>
      </dsp:nvSpPr>
      <dsp:spPr bwMode="auto">
        <a:xfrm>
          <a:off x="1748048" y="1951323"/>
          <a:ext cx="878247" cy="281038"/>
        </a:xfrm>
        <a:prstGeom prst="rect">
          <a:avLst/>
        </a:prstGeom>
        <a:noFill/>
        <a:ln w="12700" cap="flat" cmpd="sng" algn="ctr">
          <a:noFill/>
          <a:prstDash val="solid"/>
          <a:miter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5715" tIns="5715" rIns="5715" bIns="5715" numCol="1" spcCol="1268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fr-FR" sz="900"/>
            <a:t>Création / gestion (admin)</a:t>
          </a:r>
          <a:endParaRPr/>
        </a:p>
      </dsp:txBody>
      <dsp:txXfrm>
        <a:off x="1748048" y="1951323"/>
        <a:ext cx="878247" cy="281038"/>
      </dsp:txXfrm>
    </dsp:sp>
    <dsp:sp modelId="{3EB77B93-09FC-43A5-BDC1-1E757A05B0E1}">
      <dsp:nvSpPr>
        <dsp:cNvPr id="1036320537" name="" hidden="0"/>
        <dsp:cNvSpPr/>
      </dsp:nvSpPr>
      <dsp:spPr bwMode="auto">
        <a:xfrm>
          <a:off x="1967609" y="2495837"/>
          <a:ext cx="439123" cy="43912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80F53474-5658-4F67-BE21-9CDC38E3EEFB}">
      <dsp:nvSpPr>
        <dsp:cNvPr id="2068550228" name="" hidden="0"/>
        <dsp:cNvSpPr/>
      </dsp:nvSpPr>
      <dsp:spPr bwMode="auto">
        <a:xfrm>
          <a:off x="1967609" y="2495837"/>
          <a:ext cx="439123" cy="43912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EDC19BD3-BB8E-4B81-8429-DFDC9F062853}">
      <dsp:nvSpPr>
        <dsp:cNvPr id="726314643" name="" hidden="0"/>
        <dsp:cNvSpPr/>
      </dsp:nvSpPr>
      <dsp:spPr bwMode="auto">
        <a:xfrm>
          <a:off x="1748048" y="2574879"/>
          <a:ext cx="878247" cy="281038"/>
        </a:xfrm>
        <a:prstGeom prst="rect">
          <a:avLst/>
        </a:prstGeom>
        <a:noFill/>
        <a:ln w="12700" cap="flat" cmpd="sng" algn="ctr">
          <a:noFill/>
          <a:prstDash val="solid"/>
          <a:miter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5715" tIns="5715" rIns="5715" bIns="5715" numCol="1" spcCol="1268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fr-FR" sz="900"/>
            <a:t>Mailing sujets</a:t>
          </a:r>
          <a:endParaRPr/>
        </a:p>
      </dsp:txBody>
      <dsp:txXfrm>
        <a:off x="1748048" y="2574879"/>
        <a:ext cx="878247" cy="281038"/>
      </dsp:txXfrm>
    </dsp:sp>
  </dsp:spTree>
</dsp:drawing>
</file>

<file path=ppt/diagrams/drawing3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0" name=""/>
      <dsp:cNvGrpSpPr/>
    </dsp:nvGrpSpPr>
    <dsp:grpSpPr bwMode="auto">
      <a:xfrm>
        <a:off x="0" y="0"/>
        <a:ext cx="6794067" cy="3744415"/>
        <a:chOff x="0" y="0"/>
        <a:chExt cx="6794067" cy="3744415"/>
      </a:xfrm>
    </dsp:grpSpPr>
    <dsp:sp modelId="{68F702DC-AAD7-4561-B24B-C82277A6D7FD}">
      <dsp:nvSpPr>
        <dsp:cNvPr id="809404850" name="" hidden="0"/>
        <dsp:cNvSpPr/>
      </dsp:nvSpPr>
      <dsp:spPr bwMode="auto">
        <a:xfrm>
          <a:off x="5680263" y="1427756"/>
          <a:ext cx="444449" cy="289858"/>
        </a:xfrm>
        <a:custGeom>
          <a:avLst/>
          <a:gdLst/>
          <a:ahLst/>
          <a:cxnLst/>
          <a:rect l="0" t="0" r="0" b="0"/>
          <a:pathLst>
            <a:path fill="norm" stroke="1" extrusionOk="0">
              <a:moveTo>
                <a:pt x="0" y="0"/>
              </a:moveTo>
              <a:lnTo>
                <a:pt x="0" y="289859"/>
              </a:lnTo>
              <a:lnTo>
                <a:pt x="444450" y="28985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24D6F911-DE4F-4E54-BBFD-B0469B26D2EB}">
      <dsp:nvSpPr>
        <dsp:cNvPr id="14924819" name="" hidden="0"/>
        <dsp:cNvSpPr/>
      </dsp:nvSpPr>
      <dsp:spPr bwMode="auto">
        <a:xfrm>
          <a:off x="3083018" y="741756"/>
          <a:ext cx="2597243" cy="202900"/>
        </a:xfrm>
        <a:custGeom>
          <a:avLst/>
          <a:gdLst/>
          <a:ahLst/>
          <a:cxnLst/>
          <a:rect l="0" t="0" r="0" b="0"/>
          <a:pathLst>
            <a:path fill="norm" stroke="1" extrusionOk="0">
              <a:moveTo>
                <a:pt x="0" y="0"/>
              </a:moveTo>
              <a:lnTo>
                <a:pt x="0" y="101450"/>
              </a:lnTo>
              <a:lnTo>
                <a:pt x="2597244" y="101450"/>
              </a:lnTo>
              <a:lnTo>
                <a:pt x="2597244" y="2029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31182AAA-006E-4025-88D6-BB66908FD7D8}">
      <dsp:nvSpPr>
        <dsp:cNvPr id="1424921041" name="" hidden="0"/>
        <dsp:cNvSpPr/>
      </dsp:nvSpPr>
      <dsp:spPr bwMode="auto">
        <a:xfrm>
          <a:off x="3083018" y="741756"/>
          <a:ext cx="1428145" cy="202900"/>
        </a:xfrm>
        <a:custGeom>
          <a:avLst/>
          <a:gdLst/>
          <a:ahLst/>
          <a:cxnLst/>
          <a:rect l="0" t="0" r="0" b="0"/>
          <a:pathLst>
            <a:path fill="norm" stroke="1" extrusionOk="0">
              <a:moveTo>
                <a:pt x="0" y="0"/>
              </a:moveTo>
              <a:lnTo>
                <a:pt x="0" y="101450"/>
              </a:lnTo>
              <a:lnTo>
                <a:pt x="1428146" y="101450"/>
              </a:lnTo>
              <a:lnTo>
                <a:pt x="1428146" y="2029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F3F64353-A2E2-41F2-A125-B0DCA92F8E96}">
      <dsp:nvSpPr>
        <dsp:cNvPr id="54074994" name="" hidden="0"/>
        <dsp:cNvSpPr/>
      </dsp:nvSpPr>
      <dsp:spPr bwMode="auto">
        <a:xfrm>
          <a:off x="3083018" y="741756"/>
          <a:ext cx="259047" cy="202900"/>
        </a:xfrm>
        <a:custGeom>
          <a:avLst/>
          <a:gdLst/>
          <a:ahLst/>
          <a:cxnLst/>
          <a:rect l="0" t="0" r="0" b="0"/>
          <a:pathLst>
            <a:path fill="norm" stroke="1" extrusionOk="0">
              <a:moveTo>
                <a:pt x="0" y="0"/>
              </a:moveTo>
              <a:lnTo>
                <a:pt x="0" y="101450"/>
              </a:lnTo>
              <a:lnTo>
                <a:pt x="259047" y="101450"/>
              </a:lnTo>
              <a:lnTo>
                <a:pt x="259047" y="2029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1CA36503-1DB8-447C-AE54-81290CDA6602}">
      <dsp:nvSpPr>
        <dsp:cNvPr id="2056620622" name="" hidden="0"/>
        <dsp:cNvSpPr/>
      </dsp:nvSpPr>
      <dsp:spPr bwMode="auto">
        <a:xfrm>
          <a:off x="1966349" y="1427756"/>
          <a:ext cx="506434" cy="1661859"/>
        </a:xfrm>
        <a:custGeom>
          <a:avLst/>
          <a:gdLst/>
          <a:ahLst/>
          <a:cxnLst/>
          <a:rect l="0" t="0" r="0" b="0"/>
          <a:pathLst>
            <a:path fill="norm" stroke="1" extrusionOk="0">
              <a:moveTo>
                <a:pt x="0" y="0"/>
              </a:moveTo>
              <a:lnTo>
                <a:pt x="0" y="1661859"/>
              </a:lnTo>
              <a:lnTo>
                <a:pt x="506435" y="166185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FD16842D-66E6-490F-8EF5-0EB6BFED7DBA}">
      <dsp:nvSpPr>
        <dsp:cNvPr id="1898673571" name="" hidden="0"/>
        <dsp:cNvSpPr/>
      </dsp:nvSpPr>
      <dsp:spPr bwMode="auto">
        <a:xfrm>
          <a:off x="1966349" y="1427756"/>
          <a:ext cx="506434" cy="975858"/>
        </a:xfrm>
        <a:custGeom>
          <a:avLst/>
          <a:gdLst/>
          <a:ahLst/>
          <a:cxnLst/>
          <a:rect l="0" t="0" r="0" b="0"/>
          <a:pathLst>
            <a:path fill="norm" stroke="1" extrusionOk="0">
              <a:moveTo>
                <a:pt x="0" y="0"/>
              </a:moveTo>
              <a:lnTo>
                <a:pt x="0" y="975859"/>
              </a:lnTo>
              <a:lnTo>
                <a:pt x="506435" y="97585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EF206799-8EA1-4D62-9B62-D158B5905804}">
      <dsp:nvSpPr>
        <dsp:cNvPr id="1430234922" name="" hidden="0"/>
        <dsp:cNvSpPr/>
      </dsp:nvSpPr>
      <dsp:spPr bwMode="auto">
        <a:xfrm>
          <a:off x="1966349" y="1427756"/>
          <a:ext cx="506434" cy="289858"/>
        </a:xfrm>
        <a:custGeom>
          <a:avLst/>
          <a:gdLst/>
          <a:ahLst/>
          <a:cxnLst/>
          <a:rect l="0" t="0" r="0" b="0"/>
          <a:pathLst>
            <a:path fill="norm" stroke="1" extrusionOk="0">
              <a:moveTo>
                <a:pt x="0" y="0"/>
              </a:moveTo>
              <a:lnTo>
                <a:pt x="0" y="289859"/>
              </a:lnTo>
              <a:lnTo>
                <a:pt x="506435" y="28985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3A2823EC-AB60-4F8D-99CE-4C6DEBA972D5}">
      <dsp:nvSpPr>
        <dsp:cNvPr id="1132723571" name="" hidden="0"/>
        <dsp:cNvSpPr/>
      </dsp:nvSpPr>
      <dsp:spPr bwMode="auto">
        <a:xfrm>
          <a:off x="1966349" y="741756"/>
          <a:ext cx="1116667" cy="202900"/>
        </a:xfrm>
        <a:custGeom>
          <a:avLst/>
          <a:gdLst/>
          <a:ahLst/>
          <a:cxnLst/>
          <a:rect l="0" t="0" r="0" b="0"/>
          <a:pathLst>
            <a:path fill="norm" stroke="1" extrusionOk="0">
              <a:moveTo>
                <a:pt x="1116668" y="0"/>
              </a:moveTo>
              <a:lnTo>
                <a:pt x="1116668" y="101450"/>
              </a:lnTo>
              <a:lnTo>
                <a:pt x="0" y="101450"/>
              </a:lnTo>
              <a:lnTo>
                <a:pt x="0" y="2029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85304DDA-E09D-4D25-9326-5C20D185D0E7}">
      <dsp:nvSpPr>
        <dsp:cNvPr id="1860857181" name="" hidden="0"/>
        <dsp:cNvSpPr/>
      </dsp:nvSpPr>
      <dsp:spPr bwMode="auto">
        <a:xfrm>
          <a:off x="538204" y="1427756"/>
          <a:ext cx="460179" cy="975858"/>
        </a:xfrm>
        <a:custGeom>
          <a:avLst/>
          <a:gdLst/>
          <a:ahLst/>
          <a:cxnLst/>
          <a:rect l="0" t="0" r="0" b="0"/>
          <a:pathLst>
            <a:path fill="norm" stroke="1" extrusionOk="0">
              <a:moveTo>
                <a:pt x="0" y="0"/>
              </a:moveTo>
              <a:lnTo>
                <a:pt x="0" y="975859"/>
              </a:lnTo>
              <a:lnTo>
                <a:pt x="460180" y="97585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261EAB81-2664-401D-8D49-05E7AA123CC3}">
      <dsp:nvSpPr>
        <dsp:cNvPr id="2009587007" name="" hidden="0"/>
        <dsp:cNvSpPr/>
      </dsp:nvSpPr>
      <dsp:spPr bwMode="auto">
        <a:xfrm>
          <a:off x="538204" y="1427756"/>
          <a:ext cx="460179" cy="289858"/>
        </a:xfrm>
        <a:custGeom>
          <a:avLst/>
          <a:gdLst/>
          <a:ahLst/>
          <a:cxnLst/>
          <a:rect l="0" t="0" r="0" b="0"/>
          <a:pathLst>
            <a:path fill="norm" stroke="1" extrusionOk="0">
              <a:moveTo>
                <a:pt x="0" y="0"/>
              </a:moveTo>
              <a:lnTo>
                <a:pt x="0" y="289859"/>
              </a:lnTo>
              <a:lnTo>
                <a:pt x="460180" y="28985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C9C876ED-E7F6-4395-826A-47715C21E9E2}">
      <dsp:nvSpPr>
        <dsp:cNvPr id="1346638025" name="" hidden="0"/>
        <dsp:cNvSpPr/>
      </dsp:nvSpPr>
      <dsp:spPr bwMode="auto">
        <a:xfrm>
          <a:off x="538204" y="741756"/>
          <a:ext cx="2544813" cy="202900"/>
        </a:xfrm>
        <a:custGeom>
          <a:avLst/>
          <a:gdLst/>
          <a:ahLst/>
          <a:cxnLst/>
          <a:rect l="0" t="0" r="0" b="0"/>
          <a:pathLst>
            <a:path fill="norm" stroke="1" extrusionOk="0">
              <a:moveTo>
                <a:pt x="2544814" y="0"/>
              </a:moveTo>
              <a:lnTo>
                <a:pt x="2544814" y="101450"/>
              </a:lnTo>
              <a:lnTo>
                <a:pt x="0" y="101450"/>
              </a:lnTo>
              <a:lnTo>
                <a:pt x="0" y="2029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42D5E79E-291B-48B8-9224-C12452E7F8B4}">
      <dsp:nvSpPr>
        <dsp:cNvPr id="1103325764" name="" hidden="0"/>
        <dsp:cNvSpPr/>
      </dsp:nvSpPr>
      <dsp:spPr bwMode="auto">
        <a:xfrm>
          <a:off x="2841469" y="258657"/>
          <a:ext cx="483097" cy="48309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D449113F-364C-47F3-BA0B-6DB0088CDA36}">
      <dsp:nvSpPr>
        <dsp:cNvPr id="549511973" name="" hidden="0"/>
        <dsp:cNvSpPr/>
      </dsp:nvSpPr>
      <dsp:spPr bwMode="auto">
        <a:xfrm>
          <a:off x="2841469" y="258657"/>
          <a:ext cx="483097" cy="48309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5E70FEA7-3D96-4489-9A29-5E91732A2229}">
      <dsp:nvSpPr>
        <dsp:cNvPr id="270337658" name="" hidden="0"/>
        <dsp:cNvSpPr/>
      </dsp:nvSpPr>
      <dsp:spPr bwMode="auto">
        <a:xfrm>
          <a:off x="2599920" y="345615"/>
          <a:ext cx="966196" cy="309182"/>
        </a:xfrm>
        <a:prstGeom prst="rect">
          <a:avLst/>
        </a:prstGeom>
        <a:noFill/>
        <a:ln w="12700" cap="flat" cmpd="sng" algn="ctr">
          <a:noFill/>
          <a:prstDash val="solid"/>
          <a:miter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5079" tIns="5079" rIns="5079" bIns="5079" numCol="1" spcCol="1268" anchor="ctr" anchorCtr="0">
          <a:noAutofit/>
        </a:bodyPr>
        <a:lstStyle/>
        <a:p>
          <a:pPr marL="0" lvl="0" indent="0" algn="ctr" defTabSz="35559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fr-FR" sz="800"/>
            <a:t>Science ouverte</a:t>
          </a:r>
          <a:endParaRPr/>
        </a:p>
      </dsp:txBody>
      <dsp:txXfrm>
        <a:off x="2599920" y="345615"/>
        <a:ext cx="966196" cy="309182"/>
      </dsp:txXfrm>
    </dsp:sp>
    <dsp:sp modelId="{395D2EFC-A343-4A74-B540-98302FA02C2D}">
      <dsp:nvSpPr>
        <dsp:cNvPr id="408208000" name="" hidden="0"/>
        <dsp:cNvSpPr/>
      </dsp:nvSpPr>
      <dsp:spPr bwMode="auto">
        <a:xfrm>
          <a:off x="270439" y="944658"/>
          <a:ext cx="535528" cy="48309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82A49A83-927D-40E1-B580-0D4809ECD4D4}">
      <dsp:nvSpPr>
        <dsp:cNvPr id="195073798" name="" hidden="0"/>
        <dsp:cNvSpPr/>
      </dsp:nvSpPr>
      <dsp:spPr bwMode="auto">
        <a:xfrm>
          <a:off x="270439" y="944658"/>
          <a:ext cx="535528" cy="48309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95080F4C-B8D1-49E9-8FB5-CA62F950EE3C}">
      <dsp:nvSpPr>
        <dsp:cNvPr id="1468743340" name="" hidden="0"/>
        <dsp:cNvSpPr/>
      </dsp:nvSpPr>
      <dsp:spPr bwMode="auto">
        <a:xfrm>
          <a:off x="2675" y="1031616"/>
          <a:ext cx="1071057" cy="309182"/>
        </a:xfrm>
        <a:prstGeom prst="rect">
          <a:avLst/>
        </a:prstGeom>
        <a:noFill/>
        <a:ln w="12700" cap="flat" cmpd="sng" algn="ctr">
          <a:noFill/>
          <a:prstDash val="solid"/>
          <a:miter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5079" tIns="5079" rIns="5079" bIns="5079" numCol="1" spcCol="1268" anchor="ctr" anchorCtr="0">
          <a:noAutofit/>
        </a:bodyPr>
        <a:lstStyle/>
        <a:p>
          <a:pPr marL="0" lvl="0" indent="0" algn="ctr" defTabSz="35559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fr-FR" sz="800"/>
            <a:t>Outils de simulation</a:t>
          </a:r>
          <a:endParaRPr/>
        </a:p>
      </dsp:txBody>
      <dsp:txXfrm>
        <a:off x="2675" y="1031616"/>
        <a:ext cx="1071057" cy="309182"/>
      </dsp:txXfrm>
    </dsp:sp>
    <dsp:sp modelId="{4D57123B-ED2A-44C7-B317-C43057AE0412}">
      <dsp:nvSpPr>
        <dsp:cNvPr id="499593193" name="" hidden="0"/>
        <dsp:cNvSpPr/>
      </dsp:nvSpPr>
      <dsp:spPr bwMode="auto">
        <a:xfrm>
          <a:off x="940412" y="1630657"/>
          <a:ext cx="483097" cy="48309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B3D83675-44EF-4C3A-8F0C-A4B69CE4D28D}">
      <dsp:nvSpPr>
        <dsp:cNvPr id="2043700605" name="" hidden="0"/>
        <dsp:cNvSpPr/>
      </dsp:nvSpPr>
      <dsp:spPr bwMode="auto">
        <a:xfrm>
          <a:off x="940412" y="1630657"/>
          <a:ext cx="483097" cy="48309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237C36A3-F00F-457B-BD53-90BBFAD5CD1F}">
      <dsp:nvSpPr>
        <dsp:cNvPr id="2119305649" name="" hidden="0"/>
        <dsp:cNvSpPr/>
      </dsp:nvSpPr>
      <dsp:spPr bwMode="auto">
        <a:xfrm>
          <a:off x="698863" y="1717615"/>
          <a:ext cx="966196" cy="309182"/>
        </a:xfrm>
        <a:prstGeom prst="rect">
          <a:avLst/>
        </a:prstGeom>
        <a:noFill/>
        <a:ln w="12700" cap="flat" cmpd="sng" algn="ctr">
          <a:noFill/>
          <a:prstDash val="solid"/>
          <a:miter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5079" tIns="5079" rIns="5079" bIns="5079" numCol="1" spcCol="1268" anchor="ctr" anchorCtr="0">
          <a:noAutofit/>
        </a:bodyPr>
        <a:lstStyle/>
        <a:p>
          <a:pPr marL="0" lvl="0" indent="0" algn="ctr" defTabSz="35559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fr-FR" sz="800"/>
            <a:t>OMEGAlpes</a:t>
          </a:r>
          <a:endParaRPr lang="fr-FR" sz="800"/>
        </a:p>
      </dsp:txBody>
      <dsp:txXfrm>
        <a:off x="698863" y="1717615"/>
        <a:ext cx="966196" cy="309182"/>
      </dsp:txXfrm>
    </dsp:sp>
    <dsp:sp modelId="{8F16B4E1-D62A-46E0-9021-492350C998FD}">
      <dsp:nvSpPr>
        <dsp:cNvPr id="628782001" name="" hidden="0"/>
        <dsp:cNvSpPr/>
      </dsp:nvSpPr>
      <dsp:spPr bwMode="auto">
        <a:xfrm>
          <a:off x="940412" y="2316657"/>
          <a:ext cx="483097" cy="48309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D9027289-14C0-429F-B526-80C8960B411D}">
      <dsp:nvSpPr>
        <dsp:cNvPr id="926811430" name="" hidden="0"/>
        <dsp:cNvSpPr/>
      </dsp:nvSpPr>
      <dsp:spPr bwMode="auto">
        <a:xfrm>
          <a:off x="940412" y="2316657"/>
          <a:ext cx="483097" cy="48309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46384D7C-E304-4F3C-B144-0B55D1BA4084}">
      <dsp:nvSpPr>
        <dsp:cNvPr id="976364793" name="" hidden="0"/>
        <dsp:cNvSpPr/>
      </dsp:nvSpPr>
      <dsp:spPr bwMode="auto">
        <a:xfrm>
          <a:off x="698863" y="2403615"/>
          <a:ext cx="966196" cy="309182"/>
        </a:xfrm>
        <a:prstGeom prst="rect">
          <a:avLst/>
        </a:prstGeom>
        <a:noFill/>
        <a:ln w="12700" cap="flat" cmpd="sng" algn="ctr">
          <a:noFill/>
          <a:prstDash val="solid"/>
          <a:miter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5079" tIns="5079" rIns="5079" bIns="5079" numCol="1" spcCol="1268" anchor="ctr" anchorCtr="0">
          <a:noAutofit/>
        </a:bodyPr>
        <a:lstStyle/>
        <a:p>
          <a:pPr marL="0" lvl="0" indent="0" algn="ctr" defTabSz="35559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fr-FR" sz="800"/>
            <a:t>Notebooks</a:t>
          </a:r>
          <a:endParaRPr/>
        </a:p>
      </dsp:txBody>
      <dsp:txXfrm>
        <a:off x="698863" y="2403615"/>
        <a:ext cx="966196" cy="309182"/>
      </dsp:txXfrm>
    </dsp:sp>
    <dsp:sp modelId="{1C48614A-A747-4182-BA4F-CD94F949136F}">
      <dsp:nvSpPr>
        <dsp:cNvPr id="1662684078" name="" hidden="0"/>
        <dsp:cNvSpPr/>
      </dsp:nvSpPr>
      <dsp:spPr bwMode="auto">
        <a:xfrm>
          <a:off x="1621494" y="944658"/>
          <a:ext cx="689715" cy="48309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82C32C10-89DD-4A13-BD98-86981D57608E}">
      <dsp:nvSpPr>
        <dsp:cNvPr id="1459308676" name="" hidden="0"/>
        <dsp:cNvSpPr/>
      </dsp:nvSpPr>
      <dsp:spPr bwMode="auto">
        <a:xfrm>
          <a:off x="1621494" y="944658"/>
          <a:ext cx="689715" cy="48309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202EE199-DBB1-492D-9E8C-1E1F16985328}">
      <dsp:nvSpPr>
        <dsp:cNvPr id="1384457696" name="" hidden="0"/>
        <dsp:cNvSpPr/>
      </dsp:nvSpPr>
      <dsp:spPr bwMode="auto">
        <a:xfrm>
          <a:off x="1276635" y="1031616"/>
          <a:ext cx="1379430" cy="309182"/>
        </a:xfrm>
        <a:prstGeom prst="rect">
          <a:avLst/>
        </a:prstGeom>
        <a:noFill/>
        <a:ln w="12700" cap="flat" cmpd="sng" algn="ctr">
          <a:noFill/>
          <a:prstDash val="solid"/>
          <a:miter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5079" tIns="5079" rIns="5079" bIns="5079" numCol="1" spcCol="1268" anchor="ctr" anchorCtr="0">
          <a:noAutofit/>
        </a:bodyPr>
        <a:lstStyle/>
        <a:p>
          <a:pPr marL="0" lvl="0" indent="0" algn="ctr" defTabSz="35559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fr-FR" sz="800"/>
            <a:t>COFFEE</a:t>
          </a:r>
          <a:endParaRPr/>
        </a:p>
        <a:p>
          <a:pPr marL="0" lvl="0" indent="0" algn="ctr" defTabSz="35559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fr-FR" sz="800"/>
            <a:t>Bibliothèque de cas d’étude</a:t>
          </a:r>
          <a:endParaRPr/>
        </a:p>
      </dsp:txBody>
      <dsp:txXfrm>
        <a:off x="1276635" y="1031616"/>
        <a:ext cx="1379430" cy="309182"/>
      </dsp:txXfrm>
    </dsp:sp>
    <dsp:sp modelId="{1BA45165-C751-480E-B6D3-E0F271E7924E}">
      <dsp:nvSpPr>
        <dsp:cNvPr id="1907435767" name="" hidden="0"/>
        <dsp:cNvSpPr/>
      </dsp:nvSpPr>
      <dsp:spPr bwMode="auto">
        <a:xfrm>
          <a:off x="2414814" y="1630657"/>
          <a:ext cx="483097" cy="48309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E222B18D-B99E-495E-A20B-E22B9DAC6EEA}">
      <dsp:nvSpPr>
        <dsp:cNvPr id="909854235" name="" hidden="0"/>
        <dsp:cNvSpPr/>
      </dsp:nvSpPr>
      <dsp:spPr bwMode="auto">
        <a:xfrm>
          <a:off x="2414814" y="1630657"/>
          <a:ext cx="483097" cy="48309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07D50C70-2509-44FF-8961-379DFFA17C8F}">
      <dsp:nvSpPr>
        <dsp:cNvPr id="871745448" name="" hidden="0"/>
        <dsp:cNvSpPr/>
      </dsp:nvSpPr>
      <dsp:spPr bwMode="auto">
        <a:xfrm>
          <a:off x="2173266" y="1717615"/>
          <a:ext cx="966196" cy="309182"/>
        </a:xfrm>
        <a:prstGeom prst="rect">
          <a:avLst/>
        </a:prstGeom>
        <a:noFill/>
        <a:ln w="12700" cap="flat" cmpd="sng" algn="ctr">
          <a:noFill/>
          <a:prstDash val="solid"/>
          <a:miter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5079" tIns="5079" rIns="5079" bIns="5079" numCol="1" spcCol="1268" anchor="ctr" anchorCtr="0">
          <a:noAutofit/>
        </a:bodyPr>
        <a:lstStyle/>
        <a:p>
          <a:pPr marL="0" lvl="0" indent="0" algn="ctr" defTabSz="35559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fr-FR" sz="800"/>
            <a:t>Base de données</a:t>
          </a:r>
          <a:endParaRPr/>
        </a:p>
      </dsp:txBody>
      <dsp:txXfrm>
        <a:off x="2173266" y="1717615"/>
        <a:ext cx="966196" cy="309182"/>
      </dsp:txXfrm>
    </dsp:sp>
    <dsp:sp modelId="{4A148355-97AC-4341-B429-800F0E69A262}">
      <dsp:nvSpPr>
        <dsp:cNvPr id="427116573" name="" hidden="0"/>
        <dsp:cNvSpPr/>
      </dsp:nvSpPr>
      <dsp:spPr bwMode="auto">
        <a:xfrm>
          <a:off x="2414814" y="2316657"/>
          <a:ext cx="483097" cy="48309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863C4814-2895-4CCB-A4B3-308555ADB7BD}">
      <dsp:nvSpPr>
        <dsp:cNvPr id="1266096994" name="" hidden="0"/>
        <dsp:cNvSpPr/>
      </dsp:nvSpPr>
      <dsp:spPr bwMode="auto">
        <a:xfrm>
          <a:off x="2414814" y="2316657"/>
          <a:ext cx="483097" cy="48309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D9CF21A9-1EB4-476A-8246-46A0B92DC878}">
      <dsp:nvSpPr>
        <dsp:cNvPr id="2098327691" name="" hidden="0"/>
        <dsp:cNvSpPr/>
      </dsp:nvSpPr>
      <dsp:spPr bwMode="auto">
        <a:xfrm>
          <a:off x="2173266" y="2403615"/>
          <a:ext cx="966196" cy="309182"/>
        </a:xfrm>
        <a:prstGeom prst="rect">
          <a:avLst/>
        </a:prstGeom>
        <a:noFill/>
        <a:ln w="12700" cap="flat" cmpd="sng" algn="ctr">
          <a:noFill/>
          <a:prstDash val="solid"/>
          <a:miter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5079" tIns="5079" rIns="5079" bIns="5079" numCol="1" spcCol="1268" anchor="ctr" anchorCtr="0">
          <a:noAutofit/>
        </a:bodyPr>
        <a:lstStyle/>
        <a:p>
          <a:pPr marL="0" lvl="0" indent="0" algn="ctr" defTabSz="35559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fr-FR" sz="800"/>
            <a:t>Publications</a:t>
          </a:r>
          <a:endParaRPr/>
        </a:p>
      </dsp:txBody>
      <dsp:txXfrm>
        <a:off x="2173266" y="2403615"/>
        <a:ext cx="966196" cy="309182"/>
      </dsp:txXfrm>
    </dsp:sp>
    <dsp:sp modelId="{2F585A8D-7BB6-4EB5-9A2E-08A492E55CD8}">
      <dsp:nvSpPr>
        <dsp:cNvPr id="1713960933" name="" hidden="0"/>
        <dsp:cNvSpPr/>
      </dsp:nvSpPr>
      <dsp:spPr bwMode="auto">
        <a:xfrm>
          <a:off x="2414814" y="3002657"/>
          <a:ext cx="483097" cy="48309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210553EE-E990-4301-83CA-43BAD929076A}">
      <dsp:nvSpPr>
        <dsp:cNvPr id="2116749239" name="" hidden="0"/>
        <dsp:cNvSpPr/>
      </dsp:nvSpPr>
      <dsp:spPr bwMode="auto">
        <a:xfrm>
          <a:off x="2414814" y="3002657"/>
          <a:ext cx="483097" cy="48309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BB3CC897-443E-4179-9B7D-727BD4969657}">
      <dsp:nvSpPr>
        <dsp:cNvPr id="1018800630" name="" hidden="0"/>
        <dsp:cNvSpPr/>
      </dsp:nvSpPr>
      <dsp:spPr bwMode="auto">
        <a:xfrm>
          <a:off x="2173266" y="3089615"/>
          <a:ext cx="966196" cy="309182"/>
        </a:xfrm>
        <a:prstGeom prst="rect">
          <a:avLst/>
        </a:prstGeom>
        <a:noFill/>
        <a:ln w="12700" cap="flat" cmpd="sng" algn="ctr">
          <a:noFill/>
          <a:prstDash val="solid"/>
          <a:miter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5079" tIns="5079" rIns="5079" bIns="5079" numCol="1" spcCol="1268" anchor="ctr" anchorCtr="0">
          <a:noAutofit/>
        </a:bodyPr>
        <a:lstStyle/>
        <a:p>
          <a:pPr marL="0" lvl="0" indent="0" algn="ctr" defTabSz="35559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fr-FR" sz="800"/>
            <a:t>Codes sources</a:t>
          </a:r>
          <a:endParaRPr/>
        </a:p>
      </dsp:txBody>
      <dsp:txXfrm>
        <a:off x="2173266" y="3089615"/>
        <a:ext cx="966196" cy="309182"/>
      </dsp:txXfrm>
    </dsp:sp>
    <dsp:sp modelId="{F03E55CE-32F1-4AE9-B26E-A7A67564BC26}">
      <dsp:nvSpPr>
        <dsp:cNvPr id="1714666469" name="" hidden="0"/>
        <dsp:cNvSpPr/>
      </dsp:nvSpPr>
      <dsp:spPr bwMode="auto">
        <a:xfrm>
          <a:off x="3100516" y="944658"/>
          <a:ext cx="483097" cy="48309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CF3EC2A5-CD40-46A7-99F3-6FDD1B1B8D1F}">
      <dsp:nvSpPr>
        <dsp:cNvPr id="662125128" name="" hidden="0"/>
        <dsp:cNvSpPr/>
      </dsp:nvSpPr>
      <dsp:spPr bwMode="auto">
        <a:xfrm>
          <a:off x="3100516" y="944658"/>
          <a:ext cx="483097" cy="48309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EC7AD8AD-BA86-4C37-8B76-67E6CB77D917}">
      <dsp:nvSpPr>
        <dsp:cNvPr id="1128042510" name="" hidden="0"/>
        <dsp:cNvSpPr/>
      </dsp:nvSpPr>
      <dsp:spPr bwMode="auto">
        <a:xfrm>
          <a:off x="2858967" y="1031616"/>
          <a:ext cx="966196" cy="309182"/>
        </a:xfrm>
        <a:prstGeom prst="rect">
          <a:avLst/>
        </a:prstGeom>
        <a:noFill/>
        <a:ln w="12700" cap="flat" cmpd="sng" algn="ctr">
          <a:noFill/>
          <a:prstDash val="solid"/>
          <a:miter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5079" tIns="5079" rIns="5079" bIns="5079" numCol="1" spcCol="1268" anchor="ctr" anchorCtr="0">
          <a:noAutofit/>
        </a:bodyPr>
        <a:lstStyle/>
        <a:p>
          <a:pPr marL="0" lvl="0" indent="0" algn="ctr" defTabSz="35559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fr-FR" sz="800"/>
            <a:t>Open brevets</a:t>
          </a:r>
          <a:endParaRPr/>
        </a:p>
      </dsp:txBody>
      <dsp:txXfrm>
        <a:off x="2858967" y="1031616"/>
        <a:ext cx="966196" cy="309182"/>
      </dsp:txXfrm>
    </dsp:sp>
    <dsp:sp modelId="{3382046E-5840-42AC-A6C7-E5DABD21BEE7}">
      <dsp:nvSpPr>
        <dsp:cNvPr id="905918930" name="" hidden="0"/>
        <dsp:cNvSpPr/>
      </dsp:nvSpPr>
      <dsp:spPr bwMode="auto">
        <a:xfrm>
          <a:off x="4269615" y="944658"/>
          <a:ext cx="483097" cy="48309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01C5AE7E-3FC8-4978-A562-69CE8FFE42E2}">
      <dsp:nvSpPr>
        <dsp:cNvPr id="1599619969" name="" hidden="0"/>
        <dsp:cNvSpPr/>
      </dsp:nvSpPr>
      <dsp:spPr bwMode="auto">
        <a:xfrm>
          <a:off x="4269615" y="944658"/>
          <a:ext cx="483097" cy="48309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DF779F86-913A-4830-9982-CAE6387CB2ED}">
      <dsp:nvSpPr>
        <dsp:cNvPr id="1077664708" name="" hidden="0"/>
        <dsp:cNvSpPr/>
      </dsp:nvSpPr>
      <dsp:spPr bwMode="auto">
        <a:xfrm>
          <a:off x="4028067" y="1031616"/>
          <a:ext cx="966196" cy="309182"/>
        </a:xfrm>
        <a:prstGeom prst="rect">
          <a:avLst/>
        </a:prstGeom>
        <a:noFill/>
        <a:ln w="12700" cap="flat" cmpd="sng" algn="ctr">
          <a:noFill/>
          <a:prstDash val="solid"/>
          <a:miter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5079" tIns="5079" rIns="5079" bIns="5079" numCol="1" spcCol="1268" anchor="ctr" anchorCtr="0">
          <a:noAutofit/>
        </a:bodyPr>
        <a:lstStyle/>
        <a:p>
          <a:pPr marL="0" lvl="0" indent="0" algn="ctr" defTabSz="35559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fr-FR" sz="800"/>
            <a:t>…</a:t>
          </a:r>
          <a:endParaRPr/>
        </a:p>
      </dsp:txBody>
      <dsp:txXfrm>
        <a:off x="4028067" y="1031616"/>
        <a:ext cx="966196" cy="309182"/>
      </dsp:txXfrm>
    </dsp:sp>
    <dsp:sp modelId="{DE1A13A2-3DF3-4046-8DC8-D1CF561C488F}">
      <dsp:nvSpPr>
        <dsp:cNvPr id="1972820030" name="" hidden="0"/>
        <dsp:cNvSpPr/>
      </dsp:nvSpPr>
      <dsp:spPr bwMode="auto">
        <a:xfrm>
          <a:off x="5438714" y="944658"/>
          <a:ext cx="483097" cy="48309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C28C7F71-BEE2-4C8C-A330-5D17903BDE65}">
      <dsp:nvSpPr>
        <dsp:cNvPr id="1863230070" name="" hidden="0"/>
        <dsp:cNvSpPr/>
      </dsp:nvSpPr>
      <dsp:spPr bwMode="auto">
        <a:xfrm>
          <a:off x="5438714" y="944658"/>
          <a:ext cx="483097" cy="48309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C949CC49-8048-4A0C-9611-546611496343}">
      <dsp:nvSpPr>
        <dsp:cNvPr id="367164003" name="" hidden="0"/>
        <dsp:cNvSpPr/>
      </dsp:nvSpPr>
      <dsp:spPr bwMode="auto">
        <a:xfrm>
          <a:off x="5197165" y="1031616"/>
          <a:ext cx="966196" cy="309182"/>
        </a:xfrm>
        <a:prstGeom prst="rect">
          <a:avLst/>
        </a:prstGeom>
        <a:noFill/>
        <a:ln w="12700" cap="flat" cmpd="sng" algn="ctr">
          <a:noFill/>
          <a:prstDash val="solid"/>
          <a:miter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5079" tIns="5079" rIns="5079" bIns="5079" numCol="1" spcCol="1268" anchor="ctr" anchorCtr="0">
          <a:noAutofit/>
        </a:bodyPr>
        <a:lstStyle/>
        <a:p>
          <a:pPr marL="0" lvl="0" indent="0" algn="ctr" defTabSz="35559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fr-FR" sz="800"/>
            <a:t>Forum</a:t>
          </a:r>
          <a:endParaRPr/>
        </a:p>
      </dsp:txBody>
      <dsp:txXfrm>
        <a:off x="5197165" y="1031616"/>
        <a:ext cx="966196" cy="309182"/>
      </dsp:txXfrm>
    </dsp:sp>
    <dsp:sp modelId="{8F4A3CD5-3493-4DCB-8AA3-7E6081AE17F3}">
      <dsp:nvSpPr>
        <dsp:cNvPr id="90043749" name="" hidden="0"/>
        <dsp:cNvSpPr/>
      </dsp:nvSpPr>
      <dsp:spPr bwMode="auto">
        <a:xfrm>
          <a:off x="6066743" y="1630657"/>
          <a:ext cx="483097" cy="48309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1D01BAF4-4120-444A-9623-37D3067D3FD7}">
      <dsp:nvSpPr>
        <dsp:cNvPr id="121227807" name="" hidden="0"/>
        <dsp:cNvSpPr/>
      </dsp:nvSpPr>
      <dsp:spPr bwMode="auto">
        <a:xfrm>
          <a:off x="6066743" y="1630657"/>
          <a:ext cx="483097" cy="48309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C2C8166B-B610-4500-B3F2-2F075EABB6A0}">
      <dsp:nvSpPr>
        <dsp:cNvPr id="1910328189" name="" hidden="0"/>
        <dsp:cNvSpPr/>
      </dsp:nvSpPr>
      <dsp:spPr bwMode="auto">
        <a:xfrm>
          <a:off x="5825192" y="1717615"/>
          <a:ext cx="966196" cy="309182"/>
        </a:xfrm>
        <a:prstGeom prst="rect">
          <a:avLst/>
        </a:prstGeom>
        <a:noFill/>
        <a:ln w="12700" cap="flat" cmpd="sng" algn="ctr">
          <a:noFill/>
          <a:prstDash val="solid"/>
          <a:miter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5079" tIns="5079" rIns="5079" bIns="5079" numCol="1" spcCol="1268" anchor="ctr" anchorCtr="0">
          <a:noAutofit/>
        </a:bodyPr>
        <a:lstStyle/>
        <a:p>
          <a:pPr marL="0" lvl="0" indent="0" algn="ctr" defTabSz="355599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fr-FR" sz="800"/>
            <a:t>LowTRE</a:t>
          </a:r>
          <a:endParaRPr lang="fr-FR" sz="800"/>
        </a:p>
      </dsp:txBody>
      <dsp:txXfrm>
        <a:off x="5825192" y="1717615"/>
        <a:ext cx="966196" cy="309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chPref val="1"/>
      <dgm:dir val="norm"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r:blip="">
      <dgm:adjLst/>
    </dgm:shape>
    <dgm:presOf/>
    <dgm:constrLst>
      <dgm:constr type="w" for="des" forName="rootComposite1" refType="w" fact="10.000000"/>
      <dgm:constr type="h" for="des" forName="rootComposite1" refType="w" refFor="des" refForName="rootComposite1" fact="0.500000"/>
      <dgm:constr type="w" for="des" forName="rootComposite2" refType="w" fact="10.000000"/>
      <dgm:constr type="h" for="des" forName="rootComposite2" refType="w" refFor="des" refForName="rootComposite1" fact="0.500000"/>
      <dgm:constr type="w" for="des" forName="rootComposite3" refType="w" fact="10.000000"/>
      <dgm:constr type="h" for="des" forName="rootComposite3" refType="w" refFor="des" refForName="rootComposite1" fact="0.500000"/>
      <dgm:constr type="primFontSz" for="des" ptType="node" op="equ"/>
      <dgm:constr type="sp" for="des" op="equ"/>
      <dgm:constr type="sp" for="des" forName="hierRoot1" refType="w" refFor="des" refForName="rootComposite1" fact="0.210000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0000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0000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000000000000002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000000000000002"/>
              </dgm:constrLst>
            </dgm:if>
            <dgm:if name="Name9" func="var" arg="hierBranch" op="equ" val="hang">
              <dgm:alg type="hierRoot"/>
              <dgm:constrLst>
                <dgm:constr type="alignOff" val="0.65000000000000002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00000"/>
              </dgm:constrLst>
            </dgm:else>
          </dgm:choose>
          <dgm:shape r:blip="">
            <dgm:adjLst/>
          </dgm:shape>
          <dgm:presOf/>
          <dgm:layoutNode name="rootComposite1">
            <dgm:alg type="composite"/>
            <dgm:shape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0000"/>
                  <dgm:constr type="w" for="ch" forName="rootText1" refType="w"/>
                  <dgm:constr type="h" for="ch" forName="rootText1" refType="h" fact="0.640000"/>
                  <dgm:constr type="l" for="ch" forName="topArc1" refType="w" fact="0.250000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0000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00000"/>
                  <dgm:constr type="t" for="ch" forName="topConnNode1"/>
                  <dgm:constr type="w" for="ch" forName="topConnNode1" refType="h" fact="0.760000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0000"/>
                  <dgm:constr type="w" for="ch" forName="rootText1" refType="w"/>
                  <dgm:constr type="h" for="ch" forName="rootText1" refType="h" fact="0.640000"/>
                  <dgm:constr type="l" for="ch" forName="topArc1" refType="w" fact="0.250000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0000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00000"/>
                  <dgm:constr type="t" for="ch" forName="topConnNode1"/>
                  <dgm:constr type="w" for="ch" forName="topConnNode1" refType="h" fact="0.760000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0000"/>
                  <dgm:constr type="w" for="ch" forName="rootText1" refType="w"/>
                  <dgm:constr type="h" for="ch" forName="rootText1" refType="h" fact="0.640000"/>
                  <dgm:constr type="l" for="ch" forName="topArc1" refType="w" fact="0.250000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0000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00000"/>
                  <dgm:constr type="t" for="ch" forName="topConnNode1"/>
                  <dgm:constr type="w" for="ch" forName="topConnNode1" refType="h" fact="0.760000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0000"/>
                  <dgm:constr type="w" for="ch" forName="rootText1" refType="w"/>
                  <dgm:constr type="h" for="ch" forName="rootText1" refType="h" fact="0.640000"/>
                  <dgm:constr type="l" for="ch" forName="topArc1" refType="w" fact="0.250000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0000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00000"/>
                  <dgm:constr type="t" for="ch" forName="topConnNode1"/>
                  <dgm:constr type="w" for="ch" forName="topConnNode1" refType="h" fact="0.760000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0000"/>
                <dgm:constr type="rMarg" refType="primFontSz" fact="0.050000"/>
                <dgm:constr type="tMarg" refType="primFontSz" fact="0.050000"/>
                <dgm:constr type="bMarg" refType="primFontSz" fact="0.050000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type="arc" r:blip="" zOrderOff="-2">
                <dgm:adjLst>
                  <dgm:adj idx="1" val="-140.000000"/>
                  <dgm:adj idx="2" val="-40.000000"/>
                </dgm:adjLst>
              </dgm:shape>
              <dgm:presOf/>
            </dgm:layoutNode>
            <dgm:layoutNode name="bottomArc1" styleLbl="parChTrans1D1" moveWith="rootText1">
              <dgm:alg type="sp"/>
              <dgm:shape type="arc" r:blip="" zOrderOff="-2">
                <dgm:adjLst>
                  <dgm:adj idx="1" val="40.000000"/>
                  <dgm:adj idx="2" val="140.000000"/>
                </dgm:adjLst>
              </dgm:shape>
              <dgm:presOf/>
            </dgm:layoutNode>
            <dgm:layoutNode name="topConnNode1" moveWith="rootText1">
              <dgm:alg type="sp"/>
              <dgm:shape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r:blip="">
                      <dgm:adjLst/>
                    </dgm:shape>
                    <dgm:presOf/>
                    <dgm:constrLst>
                      <dgm:constr type="alignOff" val="0.65000000000000002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r:blip="">
                      <dgm:adjLst/>
                    </dgm:shape>
                    <dgm:presOf/>
                    <dgm:constrLst>
                      <dgm:constr type="alignOff" val="0.65000000000000002"/>
                    </dgm:constrLst>
                  </dgm:if>
                  <dgm:if name="Name62" func="var" arg="hierBranch" op="equ" val="std">
                    <dgm:alg type="hierRoot"/>
                    <dgm:shape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00000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r:blip="">
                          <dgm:adjLst/>
                        </dgm:shape>
                        <dgm:presOf/>
                        <dgm:constrLst>
                          <dgm:constr type="alignOff" val="0.65000000000000002"/>
                        </dgm:constrLst>
                      </dgm:if>
                      <dgm:else name="Name66">
                        <dgm:alg type="hierRoot"/>
                        <dgm:shape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00000"/>
                        </dgm:constrLst>
                      </dgm:else>
                    </dgm:choose>
                  </dgm:if>
                  <dgm:else name="Name67">
                    <dgm:alg type="hierRoot"/>
                    <dgm:shape r:blip="">
                      <dgm:adjLst/>
                    </dgm:shape>
                    <dgm:presOf/>
                    <dgm:constrLst>
                      <dgm:constr type="alignOff" val="0.65000000000000002"/>
                    </dgm:constrLst>
                  </dgm:else>
                </dgm:choose>
                <dgm:layoutNode name="rootComposite2">
                  <dgm:alg type="composite"/>
                  <dgm:shape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0000"/>
                        <dgm:constr type="w" for="ch" forName="rootText2" refType="w"/>
                        <dgm:constr type="h" for="ch" forName="rootText2" refType="h" fact="0.640000"/>
                        <dgm:constr type="l" for="ch" forName="topArc2" refType="w" fact="0.250000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0000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00000"/>
                        <dgm:constr type="t" for="ch" forName="topConnNode2"/>
                        <dgm:constr type="w" for="ch" forName="topConnNode2" refType="h" fact="0.760000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0000"/>
                        <dgm:constr type="w" for="ch" forName="rootText2" refType="w"/>
                        <dgm:constr type="h" for="ch" forName="rootText2" refType="h" fact="0.640000"/>
                        <dgm:constr type="l" for="ch" forName="topArc2" refType="w" fact="0.250000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0000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00000"/>
                        <dgm:constr type="t" for="ch" forName="topConnNode2"/>
                        <dgm:constr type="w" for="ch" forName="topConnNode2" refType="h" fact="0.760000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0000"/>
                        <dgm:constr type="w" for="ch" forName="rootText2" refType="w"/>
                        <dgm:constr type="h" for="ch" forName="rootText2" refType="h" fact="0.640000"/>
                        <dgm:constr type="l" for="ch" forName="topArc2" refType="w" fact="0.250000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0000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00000"/>
                        <dgm:constr type="t" for="ch" forName="topConnNode2"/>
                        <dgm:constr type="w" for="ch" forName="topConnNode2" refType="h" fact="0.760000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0000"/>
                        <dgm:constr type="w" for="ch" forName="rootText2" refType="w"/>
                        <dgm:constr type="h" for="ch" forName="rootText2" refType="h" fact="0.640000"/>
                        <dgm:constr type="l" for="ch" forName="topArc2" refType="w" fact="0.250000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0000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00000"/>
                        <dgm:constr type="t" for="ch" forName="topConnNode2"/>
                        <dgm:constr type="w" for="ch" forName="topConnNode2" refType="h" fact="0.760000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0000"/>
                      <dgm:constr type="rMarg" refType="primFontSz" fact="0.050000"/>
                      <dgm:constr type="tMarg" refType="primFontSz" fact="0.050000"/>
                      <dgm:constr type="bMarg" refType="primFontSz" fact="0.050000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type="arc" r:blip="" zOrderOff="-2">
                      <dgm:adjLst>
                        <dgm:adj idx="1" val="-140.000000"/>
                        <dgm:adj idx="2" val="-40.00000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type="arc" r:blip="" zOrderOff="-2">
                      <dgm:adjLst>
                        <dgm:adj idx="1" val="40.000000"/>
                        <dgm:adj idx="2" val="140.00000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r:blip="">
                      <dgm:adjLst/>
                    </dgm:shape>
                    <dgm:presOf/>
                    <dgm:constrLst>
                      <dgm:constr type="alignOff" val="0.65000000000000002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r:blip="">
                      <dgm:adjLst/>
                    </dgm:shape>
                    <dgm:presOf/>
                    <dgm:constrLst>
                      <dgm:constr type="alignOff" val="0.65000000000000002"/>
                    </dgm:constrLst>
                  </dgm:if>
                  <dgm:if name="Name109" func="var" arg="hierBranch" op="equ" val="hang">
                    <dgm:alg type="hierRoot"/>
                    <dgm:shape r:blip="">
                      <dgm:adjLst/>
                    </dgm:shape>
                    <dgm:presOf/>
                    <dgm:constrLst>
                      <dgm:constr type="alignOff" val="0.65000000000000002"/>
                    </dgm:constrLst>
                  </dgm:if>
                  <dgm:if name="Name110" func="var" arg="hierBranch" op="equ" val="std">
                    <dgm:alg type="hierRoot"/>
                    <dgm:shape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00000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r:blip="">
                          <dgm:adjLst/>
                        </dgm:shape>
                        <dgm:presOf/>
                        <dgm:constrLst>
                          <dgm:constr type="alignOff" val="0.65000000000000002"/>
                        </dgm:constrLst>
                      </dgm:if>
                      <dgm:else name="Name114">
                        <dgm:alg type="hierRoot"/>
                        <dgm:shape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00000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0000"/>
                        <dgm:constr type="w" for="ch" forName="rootText3" refType="w"/>
                        <dgm:constr type="h" for="ch" forName="rootText3" refType="h" fact="0.640000"/>
                        <dgm:constr type="l" for="ch" forName="topArc3" refType="w" fact="0.250000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0000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00000"/>
                        <dgm:constr type="t" for="ch" forName="topConnNode3"/>
                        <dgm:constr type="w" for="ch" forName="topConnNode3" refType="h" fact="0.760000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0000"/>
                        <dgm:constr type="w" for="ch" forName="rootText3" refType="w"/>
                        <dgm:constr type="h" for="ch" forName="rootText3" refType="h" fact="0.640000"/>
                        <dgm:constr type="l" for="ch" forName="topArc3" refType="w" fact="0.250000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0000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00000"/>
                        <dgm:constr type="t" for="ch" forName="topConnNode3"/>
                        <dgm:constr type="w" for="ch" forName="topConnNode3" refType="h" fact="0.760000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0000"/>
                        <dgm:constr type="w" for="ch" forName="rootText3" refType="w"/>
                        <dgm:constr type="h" for="ch" forName="rootText3" refType="h" fact="0.640000"/>
                        <dgm:constr type="l" for="ch" forName="topArc3" refType="w" fact="0.250000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0000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00000"/>
                        <dgm:constr type="t" for="ch" forName="topConnNode3"/>
                        <dgm:constr type="w" for="ch" forName="topConnNode3" refType="h" fact="0.760000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0000"/>
                        <dgm:constr type="w" for="ch" forName="rootText3" refType="w"/>
                        <dgm:constr type="h" for="ch" forName="rootText3" refType="h" fact="0.640000"/>
                        <dgm:constr type="l" for="ch" forName="topArc3" refType="w" fact="0.250000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0000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00000"/>
                        <dgm:constr type="t" for="ch" forName="topConnNode3"/>
                        <dgm:constr type="w" for="ch" forName="topConnNode3" refType="h" fact="0.760000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0000"/>
                      <dgm:constr type="rMarg" refType="primFontSz" fact="0.050000"/>
                      <dgm:constr type="tMarg" refType="primFontSz" fact="0.050000"/>
                      <dgm:constr type="bMarg" refType="primFontSz" fact="0.050000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type="arc" r:blip="" zOrderOff="-2">
                      <dgm:adjLst>
                        <dgm:adj idx="1" val="-140.000000"/>
                        <dgm:adj idx="2" val="-40.00000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type="arc" r:blip="" zOrderOff="-2">
                      <dgm:adjLst>
                        <dgm:adj idx="1" val="40.000000"/>
                        <dgm:adj idx="2" val="140.00000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chPref val="1"/>
      <dgm:dir val="norm"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r:blip="">
      <dgm:adjLst/>
    </dgm:shape>
    <dgm:presOf/>
    <dgm:constrLst>
      <dgm:constr type="w" for="des" forName="rootComposite1" refType="w" fact="10.000000"/>
      <dgm:constr type="h" for="des" forName="rootComposite1" refType="w" refFor="des" refForName="rootComposite1" fact="0.500000"/>
      <dgm:constr type="w" for="des" forName="rootComposite2" refType="w" fact="10.000000"/>
      <dgm:constr type="h" for="des" forName="rootComposite2" refType="w" refFor="des" refForName="rootComposite1" fact="0.500000"/>
      <dgm:constr type="w" for="des" forName="rootComposite3" refType="w" fact="10.000000"/>
      <dgm:constr type="h" for="des" forName="rootComposite3" refType="w" refFor="des" refForName="rootComposite1" fact="0.500000"/>
      <dgm:constr type="primFontSz" for="des" ptType="node" op="equ"/>
      <dgm:constr type="sp" for="des" op="equ"/>
      <dgm:constr type="sp" for="des" forName="hierRoot1" refType="w" refFor="des" refForName="rootComposite1" fact="0.210000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0000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0000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000000000000002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000000000000002"/>
              </dgm:constrLst>
            </dgm:if>
            <dgm:if name="Name9" func="var" arg="hierBranch" op="equ" val="hang">
              <dgm:alg type="hierRoot"/>
              <dgm:constrLst>
                <dgm:constr type="alignOff" val="0.65000000000000002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00000"/>
              </dgm:constrLst>
            </dgm:else>
          </dgm:choose>
          <dgm:shape r:blip="">
            <dgm:adjLst/>
          </dgm:shape>
          <dgm:presOf/>
          <dgm:layoutNode name="rootComposite1">
            <dgm:alg type="composite"/>
            <dgm:shape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0000"/>
                  <dgm:constr type="w" for="ch" forName="rootText1" refType="w"/>
                  <dgm:constr type="h" for="ch" forName="rootText1" refType="h" fact="0.640000"/>
                  <dgm:constr type="l" for="ch" forName="topArc1" refType="w" fact="0.250000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0000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00000"/>
                  <dgm:constr type="t" for="ch" forName="topConnNode1"/>
                  <dgm:constr type="w" for="ch" forName="topConnNode1" refType="h" fact="0.760000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0000"/>
                  <dgm:constr type="w" for="ch" forName="rootText1" refType="w"/>
                  <dgm:constr type="h" for="ch" forName="rootText1" refType="h" fact="0.640000"/>
                  <dgm:constr type="l" for="ch" forName="topArc1" refType="w" fact="0.250000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0000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00000"/>
                  <dgm:constr type="t" for="ch" forName="topConnNode1"/>
                  <dgm:constr type="w" for="ch" forName="topConnNode1" refType="h" fact="0.760000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0000"/>
                  <dgm:constr type="w" for="ch" forName="rootText1" refType="w"/>
                  <dgm:constr type="h" for="ch" forName="rootText1" refType="h" fact="0.640000"/>
                  <dgm:constr type="l" for="ch" forName="topArc1" refType="w" fact="0.250000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0000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00000"/>
                  <dgm:constr type="t" for="ch" forName="topConnNode1"/>
                  <dgm:constr type="w" for="ch" forName="topConnNode1" refType="h" fact="0.760000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0000"/>
                  <dgm:constr type="w" for="ch" forName="rootText1" refType="w"/>
                  <dgm:constr type="h" for="ch" forName="rootText1" refType="h" fact="0.640000"/>
                  <dgm:constr type="l" for="ch" forName="topArc1" refType="w" fact="0.250000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0000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00000"/>
                  <dgm:constr type="t" for="ch" forName="topConnNode1"/>
                  <dgm:constr type="w" for="ch" forName="topConnNode1" refType="h" fact="0.760000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0000"/>
                <dgm:constr type="rMarg" refType="primFontSz" fact="0.050000"/>
                <dgm:constr type="tMarg" refType="primFontSz" fact="0.050000"/>
                <dgm:constr type="bMarg" refType="primFontSz" fact="0.050000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type="arc" r:blip="" zOrderOff="-2">
                <dgm:adjLst>
                  <dgm:adj idx="1" val="-140.000000"/>
                  <dgm:adj idx="2" val="-40.000000"/>
                </dgm:adjLst>
              </dgm:shape>
              <dgm:presOf/>
            </dgm:layoutNode>
            <dgm:layoutNode name="bottomArc1" styleLbl="parChTrans1D1" moveWith="rootText1">
              <dgm:alg type="sp"/>
              <dgm:shape type="arc" r:blip="" zOrderOff="-2">
                <dgm:adjLst>
                  <dgm:adj idx="1" val="40.000000"/>
                  <dgm:adj idx="2" val="140.000000"/>
                </dgm:adjLst>
              </dgm:shape>
              <dgm:presOf/>
            </dgm:layoutNode>
            <dgm:layoutNode name="topConnNode1" moveWith="rootText1">
              <dgm:alg type="sp"/>
              <dgm:shape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r:blip="">
                      <dgm:adjLst/>
                    </dgm:shape>
                    <dgm:presOf/>
                    <dgm:constrLst>
                      <dgm:constr type="alignOff" val="0.65000000000000002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r:blip="">
                      <dgm:adjLst/>
                    </dgm:shape>
                    <dgm:presOf/>
                    <dgm:constrLst>
                      <dgm:constr type="alignOff" val="0.65000000000000002"/>
                    </dgm:constrLst>
                  </dgm:if>
                  <dgm:if name="Name62" func="var" arg="hierBranch" op="equ" val="std">
                    <dgm:alg type="hierRoot"/>
                    <dgm:shape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00000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r:blip="">
                          <dgm:adjLst/>
                        </dgm:shape>
                        <dgm:presOf/>
                        <dgm:constrLst>
                          <dgm:constr type="alignOff" val="0.65000000000000002"/>
                        </dgm:constrLst>
                      </dgm:if>
                      <dgm:else name="Name66">
                        <dgm:alg type="hierRoot"/>
                        <dgm:shape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00000"/>
                        </dgm:constrLst>
                      </dgm:else>
                    </dgm:choose>
                  </dgm:if>
                  <dgm:else name="Name67">
                    <dgm:alg type="hierRoot"/>
                    <dgm:shape r:blip="">
                      <dgm:adjLst/>
                    </dgm:shape>
                    <dgm:presOf/>
                    <dgm:constrLst>
                      <dgm:constr type="alignOff" val="0.65000000000000002"/>
                    </dgm:constrLst>
                  </dgm:else>
                </dgm:choose>
                <dgm:layoutNode name="rootComposite2">
                  <dgm:alg type="composite"/>
                  <dgm:shape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0000"/>
                        <dgm:constr type="w" for="ch" forName="rootText2" refType="w"/>
                        <dgm:constr type="h" for="ch" forName="rootText2" refType="h" fact="0.640000"/>
                        <dgm:constr type="l" for="ch" forName="topArc2" refType="w" fact="0.250000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0000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00000"/>
                        <dgm:constr type="t" for="ch" forName="topConnNode2"/>
                        <dgm:constr type="w" for="ch" forName="topConnNode2" refType="h" fact="0.760000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0000"/>
                        <dgm:constr type="w" for="ch" forName="rootText2" refType="w"/>
                        <dgm:constr type="h" for="ch" forName="rootText2" refType="h" fact="0.640000"/>
                        <dgm:constr type="l" for="ch" forName="topArc2" refType="w" fact="0.250000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0000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00000"/>
                        <dgm:constr type="t" for="ch" forName="topConnNode2"/>
                        <dgm:constr type="w" for="ch" forName="topConnNode2" refType="h" fact="0.760000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0000"/>
                        <dgm:constr type="w" for="ch" forName="rootText2" refType="w"/>
                        <dgm:constr type="h" for="ch" forName="rootText2" refType="h" fact="0.640000"/>
                        <dgm:constr type="l" for="ch" forName="topArc2" refType="w" fact="0.250000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0000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00000"/>
                        <dgm:constr type="t" for="ch" forName="topConnNode2"/>
                        <dgm:constr type="w" for="ch" forName="topConnNode2" refType="h" fact="0.760000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0000"/>
                        <dgm:constr type="w" for="ch" forName="rootText2" refType="w"/>
                        <dgm:constr type="h" for="ch" forName="rootText2" refType="h" fact="0.640000"/>
                        <dgm:constr type="l" for="ch" forName="topArc2" refType="w" fact="0.250000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0000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00000"/>
                        <dgm:constr type="t" for="ch" forName="topConnNode2"/>
                        <dgm:constr type="w" for="ch" forName="topConnNode2" refType="h" fact="0.760000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0000"/>
                      <dgm:constr type="rMarg" refType="primFontSz" fact="0.050000"/>
                      <dgm:constr type="tMarg" refType="primFontSz" fact="0.050000"/>
                      <dgm:constr type="bMarg" refType="primFontSz" fact="0.050000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type="arc" r:blip="" zOrderOff="-2">
                      <dgm:adjLst>
                        <dgm:adj idx="1" val="-140.000000"/>
                        <dgm:adj idx="2" val="-40.00000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type="arc" r:blip="" zOrderOff="-2">
                      <dgm:adjLst>
                        <dgm:adj idx="1" val="40.000000"/>
                        <dgm:adj idx="2" val="140.00000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r:blip="">
                      <dgm:adjLst/>
                    </dgm:shape>
                    <dgm:presOf/>
                    <dgm:constrLst>
                      <dgm:constr type="alignOff" val="0.65000000000000002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r:blip="">
                      <dgm:adjLst/>
                    </dgm:shape>
                    <dgm:presOf/>
                    <dgm:constrLst>
                      <dgm:constr type="alignOff" val="0.65000000000000002"/>
                    </dgm:constrLst>
                  </dgm:if>
                  <dgm:if name="Name109" func="var" arg="hierBranch" op="equ" val="hang">
                    <dgm:alg type="hierRoot"/>
                    <dgm:shape r:blip="">
                      <dgm:adjLst/>
                    </dgm:shape>
                    <dgm:presOf/>
                    <dgm:constrLst>
                      <dgm:constr type="alignOff" val="0.65000000000000002"/>
                    </dgm:constrLst>
                  </dgm:if>
                  <dgm:if name="Name110" func="var" arg="hierBranch" op="equ" val="std">
                    <dgm:alg type="hierRoot"/>
                    <dgm:shape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00000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r:blip="">
                          <dgm:adjLst/>
                        </dgm:shape>
                        <dgm:presOf/>
                        <dgm:constrLst>
                          <dgm:constr type="alignOff" val="0.65000000000000002"/>
                        </dgm:constrLst>
                      </dgm:if>
                      <dgm:else name="Name114">
                        <dgm:alg type="hierRoot"/>
                        <dgm:shape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00000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0000"/>
                        <dgm:constr type="w" for="ch" forName="rootText3" refType="w"/>
                        <dgm:constr type="h" for="ch" forName="rootText3" refType="h" fact="0.640000"/>
                        <dgm:constr type="l" for="ch" forName="topArc3" refType="w" fact="0.250000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0000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00000"/>
                        <dgm:constr type="t" for="ch" forName="topConnNode3"/>
                        <dgm:constr type="w" for="ch" forName="topConnNode3" refType="h" fact="0.760000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0000"/>
                        <dgm:constr type="w" for="ch" forName="rootText3" refType="w"/>
                        <dgm:constr type="h" for="ch" forName="rootText3" refType="h" fact="0.640000"/>
                        <dgm:constr type="l" for="ch" forName="topArc3" refType="w" fact="0.250000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0000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00000"/>
                        <dgm:constr type="t" for="ch" forName="topConnNode3"/>
                        <dgm:constr type="w" for="ch" forName="topConnNode3" refType="h" fact="0.760000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0000"/>
                        <dgm:constr type="w" for="ch" forName="rootText3" refType="w"/>
                        <dgm:constr type="h" for="ch" forName="rootText3" refType="h" fact="0.640000"/>
                        <dgm:constr type="l" for="ch" forName="topArc3" refType="w" fact="0.250000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0000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00000"/>
                        <dgm:constr type="t" for="ch" forName="topConnNode3"/>
                        <dgm:constr type="w" for="ch" forName="topConnNode3" refType="h" fact="0.760000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0000"/>
                        <dgm:constr type="w" for="ch" forName="rootText3" refType="w"/>
                        <dgm:constr type="h" for="ch" forName="rootText3" refType="h" fact="0.640000"/>
                        <dgm:constr type="l" for="ch" forName="topArc3" refType="w" fact="0.250000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0000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00000"/>
                        <dgm:constr type="t" for="ch" forName="topConnNode3"/>
                        <dgm:constr type="w" for="ch" forName="topConnNode3" refType="h" fact="0.760000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0000"/>
                      <dgm:constr type="rMarg" refType="primFontSz" fact="0.050000"/>
                      <dgm:constr type="tMarg" refType="primFontSz" fact="0.050000"/>
                      <dgm:constr type="bMarg" refType="primFontSz" fact="0.050000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type="arc" r:blip="" zOrderOff="-2">
                      <dgm:adjLst>
                        <dgm:adj idx="1" val="-140.000000"/>
                        <dgm:adj idx="2" val="-40.00000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type="arc" r:blip="" zOrderOff="-2">
                      <dgm:adjLst>
                        <dgm:adj idx="1" val="40.000000"/>
                        <dgm:adj idx="2" val="140.00000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chPref val="1"/>
      <dgm:dir val="norm"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r:blip="">
      <dgm:adjLst/>
    </dgm:shape>
    <dgm:presOf/>
    <dgm:constrLst>
      <dgm:constr type="w" for="des" forName="rootComposite1" refType="w" fact="10.000000"/>
      <dgm:constr type="h" for="des" forName="rootComposite1" refType="w" refFor="des" refForName="rootComposite1" fact="0.500000"/>
      <dgm:constr type="w" for="des" forName="rootComposite2" refType="w" fact="10.000000"/>
      <dgm:constr type="h" for="des" forName="rootComposite2" refType="w" refFor="des" refForName="rootComposite1" fact="0.500000"/>
      <dgm:constr type="w" for="des" forName="rootComposite3" refType="w" fact="10.000000"/>
      <dgm:constr type="h" for="des" forName="rootComposite3" refType="w" refFor="des" refForName="rootComposite1" fact="0.500000"/>
      <dgm:constr type="primFontSz" for="des" ptType="node" op="equ"/>
      <dgm:constr type="sp" for="des" op="equ"/>
      <dgm:constr type="sp" for="des" forName="hierRoot1" refType="w" refFor="des" refForName="rootComposite1" fact="0.210000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0000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0000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000000000000002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000000000000002"/>
              </dgm:constrLst>
            </dgm:if>
            <dgm:if name="Name9" func="var" arg="hierBranch" op="equ" val="hang">
              <dgm:alg type="hierRoot"/>
              <dgm:constrLst>
                <dgm:constr type="alignOff" val="0.65000000000000002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00000"/>
              </dgm:constrLst>
            </dgm:else>
          </dgm:choose>
          <dgm:shape r:blip="">
            <dgm:adjLst/>
          </dgm:shape>
          <dgm:presOf/>
          <dgm:layoutNode name="rootComposite1">
            <dgm:alg type="composite"/>
            <dgm:shape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0000"/>
                  <dgm:constr type="w" for="ch" forName="rootText1" refType="w"/>
                  <dgm:constr type="h" for="ch" forName="rootText1" refType="h" fact="0.640000"/>
                  <dgm:constr type="l" for="ch" forName="topArc1" refType="w" fact="0.250000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0000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00000"/>
                  <dgm:constr type="t" for="ch" forName="topConnNode1"/>
                  <dgm:constr type="w" for="ch" forName="topConnNode1" refType="h" fact="0.760000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0000"/>
                  <dgm:constr type="w" for="ch" forName="rootText1" refType="w"/>
                  <dgm:constr type="h" for="ch" forName="rootText1" refType="h" fact="0.640000"/>
                  <dgm:constr type="l" for="ch" forName="topArc1" refType="w" fact="0.250000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0000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00000"/>
                  <dgm:constr type="t" for="ch" forName="topConnNode1"/>
                  <dgm:constr type="w" for="ch" forName="topConnNode1" refType="h" fact="0.760000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0000"/>
                  <dgm:constr type="w" for="ch" forName="rootText1" refType="w"/>
                  <dgm:constr type="h" for="ch" forName="rootText1" refType="h" fact="0.640000"/>
                  <dgm:constr type="l" for="ch" forName="topArc1" refType="w" fact="0.250000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0000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00000"/>
                  <dgm:constr type="t" for="ch" forName="topConnNode1"/>
                  <dgm:constr type="w" for="ch" forName="topConnNode1" refType="h" fact="0.760000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0000"/>
                  <dgm:constr type="w" for="ch" forName="rootText1" refType="w"/>
                  <dgm:constr type="h" for="ch" forName="rootText1" refType="h" fact="0.640000"/>
                  <dgm:constr type="l" for="ch" forName="topArc1" refType="w" fact="0.250000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0000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00000"/>
                  <dgm:constr type="t" for="ch" forName="topConnNode1"/>
                  <dgm:constr type="w" for="ch" forName="topConnNode1" refType="h" fact="0.760000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0000"/>
                <dgm:constr type="rMarg" refType="primFontSz" fact="0.050000"/>
                <dgm:constr type="tMarg" refType="primFontSz" fact="0.050000"/>
                <dgm:constr type="bMarg" refType="primFontSz" fact="0.050000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type="arc" r:blip="" zOrderOff="-2">
                <dgm:adjLst>
                  <dgm:adj idx="1" val="-140.000000"/>
                  <dgm:adj idx="2" val="-40.000000"/>
                </dgm:adjLst>
              </dgm:shape>
              <dgm:presOf/>
            </dgm:layoutNode>
            <dgm:layoutNode name="bottomArc1" styleLbl="parChTrans1D1" moveWith="rootText1">
              <dgm:alg type="sp"/>
              <dgm:shape type="arc" r:blip="" zOrderOff="-2">
                <dgm:adjLst>
                  <dgm:adj idx="1" val="40.000000"/>
                  <dgm:adj idx="2" val="140.000000"/>
                </dgm:adjLst>
              </dgm:shape>
              <dgm:presOf/>
            </dgm:layoutNode>
            <dgm:layoutNode name="topConnNode1" moveWith="rootText1">
              <dgm:alg type="sp"/>
              <dgm:shape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r:blip="">
                      <dgm:adjLst/>
                    </dgm:shape>
                    <dgm:presOf/>
                    <dgm:constrLst>
                      <dgm:constr type="alignOff" val="0.65000000000000002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r:blip="">
                      <dgm:adjLst/>
                    </dgm:shape>
                    <dgm:presOf/>
                    <dgm:constrLst>
                      <dgm:constr type="alignOff" val="0.65000000000000002"/>
                    </dgm:constrLst>
                  </dgm:if>
                  <dgm:if name="Name62" func="var" arg="hierBranch" op="equ" val="std">
                    <dgm:alg type="hierRoot"/>
                    <dgm:shape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00000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r:blip="">
                          <dgm:adjLst/>
                        </dgm:shape>
                        <dgm:presOf/>
                        <dgm:constrLst>
                          <dgm:constr type="alignOff" val="0.65000000000000002"/>
                        </dgm:constrLst>
                      </dgm:if>
                      <dgm:else name="Name66">
                        <dgm:alg type="hierRoot"/>
                        <dgm:shape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00000"/>
                        </dgm:constrLst>
                      </dgm:else>
                    </dgm:choose>
                  </dgm:if>
                  <dgm:else name="Name67">
                    <dgm:alg type="hierRoot"/>
                    <dgm:shape r:blip="">
                      <dgm:adjLst/>
                    </dgm:shape>
                    <dgm:presOf/>
                    <dgm:constrLst>
                      <dgm:constr type="alignOff" val="0.65000000000000002"/>
                    </dgm:constrLst>
                  </dgm:else>
                </dgm:choose>
                <dgm:layoutNode name="rootComposite2">
                  <dgm:alg type="composite"/>
                  <dgm:shape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0000"/>
                        <dgm:constr type="w" for="ch" forName="rootText2" refType="w"/>
                        <dgm:constr type="h" for="ch" forName="rootText2" refType="h" fact="0.640000"/>
                        <dgm:constr type="l" for="ch" forName="topArc2" refType="w" fact="0.250000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0000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00000"/>
                        <dgm:constr type="t" for="ch" forName="topConnNode2"/>
                        <dgm:constr type="w" for="ch" forName="topConnNode2" refType="h" fact="0.760000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0000"/>
                        <dgm:constr type="w" for="ch" forName="rootText2" refType="w"/>
                        <dgm:constr type="h" for="ch" forName="rootText2" refType="h" fact="0.640000"/>
                        <dgm:constr type="l" for="ch" forName="topArc2" refType="w" fact="0.250000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0000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00000"/>
                        <dgm:constr type="t" for="ch" forName="topConnNode2"/>
                        <dgm:constr type="w" for="ch" forName="topConnNode2" refType="h" fact="0.760000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0000"/>
                        <dgm:constr type="w" for="ch" forName="rootText2" refType="w"/>
                        <dgm:constr type="h" for="ch" forName="rootText2" refType="h" fact="0.640000"/>
                        <dgm:constr type="l" for="ch" forName="topArc2" refType="w" fact="0.250000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0000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00000"/>
                        <dgm:constr type="t" for="ch" forName="topConnNode2"/>
                        <dgm:constr type="w" for="ch" forName="topConnNode2" refType="h" fact="0.760000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0000"/>
                        <dgm:constr type="w" for="ch" forName="rootText2" refType="w"/>
                        <dgm:constr type="h" for="ch" forName="rootText2" refType="h" fact="0.640000"/>
                        <dgm:constr type="l" for="ch" forName="topArc2" refType="w" fact="0.250000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0000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00000"/>
                        <dgm:constr type="t" for="ch" forName="topConnNode2"/>
                        <dgm:constr type="w" for="ch" forName="topConnNode2" refType="h" fact="0.760000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0000"/>
                      <dgm:constr type="rMarg" refType="primFontSz" fact="0.050000"/>
                      <dgm:constr type="tMarg" refType="primFontSz" fact="0.050000"/>
                      <dgm:constr type="bMarg" refType="primFontSz" fact="0.050000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type="arc" r:blip="" zOrderOff="-2">
                      <dgm:adjLst>
                        <dgm:adj idx="1" val="-140.000000"/>
                        <dgm:adj idx="2" val="-40.00000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type="arc" r:blip="" zOrderOff="-2">
                      <dgm:adjLst>
                        <dgm:adj idx="1" val="40.000000"/>
                        <dgm:adj idx="2" val="140.00000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r:blip="">
                      <dgm:adjLst/>
                    </dgm:shape>
                    <dgm:presOf/>
                    <dgm:constrLst>
                      <dgm:constr type="alignOff" val="0.65000000000000002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r:blip="">
                      <dgm:adjLst/>
                    </dgm:shape>
                    <dgm:presOf/>
                    <dgm:constrLst>
                      <dgm:constr type="alignOff" val="0.65000000000000002"/>
                    </dgm:constrLst>
                  </dgm:if>
                  <dgm:if name="Name109" func="var" arg="hierBranch" op="equ" val="hang">
                    <dgm:alg type="hierRoot"/>
                    <dgm:shape r:blip="">
                      <dgm:adjLst/>
                    </dgm:shape>
                    <dgm:presOf/>
                    <dgm:constrLst>
                      <dgm:constr type="alignOff" val="0.65000000000000002"/>
                    </dgm:constrLst>
                  </dgm:if>
                  <dgm:if name="Name110" func="var" arg="hierBranch" op="equ" val="std">
                    <dgm:alg type="hierRoot"/>
                    <dgm:shape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00000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r:blip="">
                          <dgm:adjLst/>
                        </dgm:shape>
                        <dgm:presOf/>
                        <dgm:constrLst>
                          <dgm:constr type="alignOff" val="0.65000000000000002"/>
                        </dgm:constrLst>
                      </dgm:if>
                      <dgm:else name="Name114">
                        <dgm:alg type="hierRoot"/>
                        <dgm:shape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00000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0000"/>
                        <dgm:constr type="w" for="ch" forName="rootText3" refType="w"/>
                        <dgm:constr type="h" for="ch" forName="rootText3" refType="h" fact="0.640000"/>
                        <dgm:constr type="l" for="ch" forName="topArc3" refType="w" fact="0.250000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0000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00000"/>
                        <dgm:constr type="t" for="ch" forName="topConnNode3"/>
                        <dgm:constr type="w" for="ch" forName="topConnNode3" refType="h" fact="0.760000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0000"/>
                        <dgm:constr type="w" for="ch" forName="rootText3" refType="w"/>
                        <dgm:constr type="h" for="ch" forName="rootText3" refType="h" fact="0.640000"/>
                        <dgm:constr type="l" for="ch" forName="topArc3" refType="w" fact="0.250000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0000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00000"/>
                        <dgm:constr type="t" for="ch" forName="topConnNode3"/>
                        <dgm:constr type="w" for="ch" forName="topConnNode3" refType="h" fact="0.760000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0000"/>
                        <dgm:constr type="w" for="ch" forName="rootText3" refType="w"/>
                        <dgm:constr type="h" for="ch" forName="rootText3" refType="h" fact="0.640000"/>
                        <dgm:constr type="l" for="ch" forName="topArc3" refType="w" fact="0.250000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0000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00000"/>
                        <dgm:constr type="t" for="ch" forName="topConnNode3"/>
                        <dgm:constr type="w" for="ch" forName="topConnNode3" refType="h" fact="0.760000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0000"/>
                        <dgm:constr type="w" for="ch" forName="rootText3" refType="w"/>
                        <dgm:constr type="h" for="ch" forName="rootText3" refType="h" fact="0.640000"/>
                        <dgm:constr type="l" for="ch" forName="topArc3" refType="w" fact="0.250000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0000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00000"/>
                        <dgm:constr type="t" for="ch" forName="topConnNode3"/>
                        <dgm:constr type="w" for="ch" forName="topConnNode3" refType="h" fact="0.760000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0000"/>
                      <dgm:constr type="rMarg" refType="primFontSz" fact="0.050000"/>
                      <dgm:constr type="tMarg" refType="primFontSz" fact="0.050000"/>
                      <dgm:constr type="bMarg" refType="primFontSz" fact="0.050000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type="arc" r:blip="" zOrderOff="-2">
                      <dgm:adjLst>
                        <dgm:adj idx="1" val="-140.000000"/>
                        <dgm:adj idx="2" val="-40.00000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type="arc" r:blip="" zOrderOff="-2">
                      <dgm:adjLst>
                        <dgm:adj idx="1" val="40.000000"/>
                        <dgm:adj idx="2" val="140.00000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Diapositive de titr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Rectangle 11" hidden="0"/>
          <p:cNvSpPr/>
          <p:nvPr isPhoto="0" userDrawn="1"/>
        </p:nvSpPr>
        <p:spPr bwMode="auto">
          <a:xfrm>
            <a:off x="0" y="5979160"/>
            <a:ext cx="12192000" cy="897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Image 6" hidden="0"/>
          <p:cNvPicPr>
            <a:picLocks noChangeAspect="1"/>
          </p:cNvPicPr>
          <p:nvPr isPhoto="0" userDrawn="1"/>
        </p:nvPicPr>
        <p:blipFill>
          <a:blip r:embed="rId2"/>
          <a:srcRect l="0" t="41568" r="0" b="27198"/>
          <a:stretch/>
        </p:blipFill>
        <p:spPr bwMode="auto">
          <a:xfrm>
            <a:off x="0" y="1122681"/>
            <a:ext cx="12192000" cy="2103120"/>
          </a:xfrm>
          <a:prstGeom prst="rect">
            <a:avLst/>
          </a:prstGeom>
        </p:spPr>
      </p:pic>
      <p:sp>
        <p:nvSpPr>
          <p:cNvPr id="2" name="Titr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524000" y="1843723"/>
            <a:ext cx="9144000" cy="2387600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Sous-titr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524000" y="4323398"/>
            <a:ext cx="9144000" cy="1655762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Modifier le style des sous-titres du masque</a:t>
            </a:r>
            <a:endParaRPr lang="fr-FR"/>
          </a:p>
        </p:txBody>
      </p:sp>
      <p:sp>
        <p:nvSpPr>
          <p:cNvPr id="8" name="Rectangle 7" hidden="0"/>
          <p:cNvSpPr/>
          <p:nvPr isPhoto="0" userDrawn="1"/>
        </p:nvSpPr>
        <p:spPr bwMode="auto">
          <a:xfrm>
            <a:off x="838201" y="3609"/>
            <a:ext cx="1480126" cy="131719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8" hidden="0"/>
          <p:cNvSpPr/>
          <p:nvPr isPhoto="0" userDrawn="1"/>
        </p:nvSpPr>
        <p:spPr bwMode="auto">
          <a:xfrm>
            <a:off x="838200" y="3029527"/>
            <a:ext cx="1480127" cy="294963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9" hidden="0"/>
          <p:cNvPicPr>
            <a:picLocks noChangeAspect="1"/>
          </p:cNvPicPr>
          <p:nvPr isPhoto="0" userDrawn="1"/>
        </p:nvPicPr>
        <p:blipFill>
          <a:blip r:embed="rId3"/>
          <a:stretch/>
        </p:blipFill>
        <p:spPr bwMode="auto">
          <a:xfrm>
            <a:off x="8346924" y="36944"/>
            <a:ext cx="3810725" cy="1085737"/>
          </a:xfrm>
          <a:prstGeom prst="rect">
            <a:avLst/>
          </a:prstGeom>
        </p:spPr>
      </p:pic>
      <p:pic>
        <p:nvPicPr>
          <p:cNvPr id="11" name="Image 10" hidden="0"/>
          <p:cNvPicPr>
            <a:picLocks noChangeAspect="1"/>
          </p:cNvPicPr>
          <p:nvPr isPhoto="0" userDrawn="1"/>
        </p:nvPicPr>
        <p:blipFill>
          <a:blip r:embed="rId4"/>
          <a:stretch/>
        </p:blipFill>
        <p:spPr bwMode="auto">
          <a:xfrm>
            <a:off x="838200" y="4526613"/>
            <a:ext cx="1480127" cy="14525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re et texte vertical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tangle 8" hidden="0"/>
          <p:cNvSpPr/>
          <p:nvPr isPhoto="0" userDrawn="1"/>
        </p:nvSpPr>
        <p:spPr bwMode="auto">
          <a:xfrm>
            <a:off x="0" y="635053"/>
            <a:ext cx="12192000" cy="861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vertical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7" name="Rectangle 6" hidden="0"/>
          <p:cNvSpPr/>
          <p:nvPr isPhoto="0" userDrawn="1"/>
        </p:nvSpPr>
        <p:spPr bwMode="auto">
          <a:xfrm>
            <a:off x="838201" y="3609"/>
            <a:ext cx="1480126" cy="738909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7" hidden="0"/>
          <p:cNvSpPr/>
          <p:nvPr isPhoto="0" userDrawn="1"/>
        </p:nvSpPr>
        <p:spPr bwMode="auto">
          <a:xfrm>
            <a:off x="838200" y="6382327"/>
            <a:ext cx="1480127" cy="4756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1" name="Image 10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10058403" y="36944"/>
            <a:ext cx="2099246" cy="5981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Titre vertical et text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tangle 8" hidden="0"/>
          <p:cNvSpPr/>
          <p:nvPr isPhoto="0" userDrawn="1"/>
        </p:nvSpPr>
        <p:spPr bwMode="auto">
          <a:xfrm>
            <a:off x="9123680" y="742518"/>
            <a:ext cx="1838960" cy="6115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vertical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724900" y="742517"/>
            <a:ext cx="2628900" cy="5434445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vertical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7" name="Rectangle 6" hidden="0"/>
          <p:cNvSpPr/>
          <p:nvPr isPhoto="0" userDrawn="1"/>
        </p:nvSpPr>
        <p:spPr bwMode="auto">
          <a:xfrm>
            <a:off x="838201" y="3609"/>
            <a:ext cx="1480126" cy="738909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7" hidden="0"/>
          <p:cNvSpPr/>
          <p:nvPr isPhoto="0" userDrawn="1"/>
        </p:nvSpPr>
        <p:spPr bwMode="auto">
          <a:xfrm>
            <a:off x="838200" y="6382327"/>
            <a:ext cx="1480127" cy="4756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9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10058403" y="36944"/>
            <a:ext cx="2099246" cy="5981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re et contenu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tangle 8" hidden="0"/>
          <p:cNvSpPr/>
          <p:nvPr isPhoto="0" userDrawn="1"/>
        </p:nvSpPr>
        <p:spPr bwMode="auto">
          <a:xfrm>
            <a:off x="0" y="635053"/>
            <a:ext cx="12192000" cy="861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contenu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7" name="Rectangle 6" hidden="0"/>
          <p:cNvSpPr/>
          <p:nvPr isPhoto="0" userDrawn="1"/>
        </p:nvSpPr>
        <p:spPr bwMode="auto">
          <a:xfrm>
            <a:off x="838201" y="3609"/>
            <a:ext cx="1480126" cy="738909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7" hidden="0"/>
          <p:cNvSpPr/>
          <p:nvPr isPhoto="0" userDrawn="1"/>
        </p:nvSpPr>
        <p:spPr bwMode="auto">
          <a:xfrm>
            <a:off x="838200" y="6382327"/>
            <a:ext cx="1480127" cy="4756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9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10058403" y="36944"/>
            <a:ext cx="2099246" cy="5981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Titre de sec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7" name="Rectangle 6" hidden="0"/>
          <p:cNvSpPr/>
          <p:nvPr isPhoto="0" userDrawn="1"/>
        </p:nvSpPr>
        <p:spPr bwMode="auto">
          <a:xfrm>
            <a:off x="838201" y="3609"/>
            <a:ext cx="1480126" cy="738909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7" hidden="0"/>
          <p:cNvSpPr/>
          <p:nvPr isPhoto="0" userDrawn="1"/>
        </p:nvSpPr>
        <p:spPr bwMode="auto">
          <a:xfrm>
            <a:off x="838200" y="6382327"/>
            <a:ext cx="1480127" cy="4756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9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10058403" y="36944"/>
            <a:ext cx="2099246" cy="5981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Deux contenus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Rectangle 9" hidden="0"/>
          <p:cNvSpPr/>
          <p:nvPr isPhoto="0" userDrawn="1"/>
        </p:nvSpPr>
        <p:spPr bwMode="auto">
          <a:xfrm>
            <a:off x="0" y="635053"/>
            <a:ext cx="12192000" cy="861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contenu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u contenu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8" name="Rectangle 7" hidden="0"/>
          <p:cNvSpPr/>
          <p:nvPr isPhoto="0" userDrawn="1"/>
        </p:nvSpPr>
        <p:spPr bwMode="auto">
          <a:xfrm>
            <a:off x="838201" y="3609"/>
            <a:ext cx="1480126" cy="738909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8" hidden="0"/>
          <p:cNvSpPr/>
          <p:nvPr isPhoto="0" userDrawn="1"/>
        </p:nvSpPr>
        <p:spPr bwMode="auto">
          <a:xfrm>
            <a:off x="838200" y="6382327"/>
            <a:ext cx="1480127" cy="4756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1" name="Image 10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10058403" y="36944"/>
            <a:ext cx="2099246" cy="5981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a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Rectangle 11" hidden="0"/>
          <p:cNvSpPr/>
          <p:nvPr isPhoto="0" userDrawn="1"/>
        </p:nvSpPr>
        <p:spPr bwMode="auto">
          <a:xfrm>
            <a:off x="0" y="635053"/>
            <a:ext cx="12192000" cy="861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4" name="Espace réservé du contenu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5" name="Espace réservé du texte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6" name="Espace réservé du contenu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10" name="Rectangle 9" hidden="0"/>
          <p:cNvSpPr/>
          <p:nvPr isPhoto="0" userDrawn="1"/>
        </p:nvSpPr>
        <p:spPr bwMode="auto">
          <a:xfrm>
            <a:off x="838201" y="3609"/>
            <a:ext cx="1480126" cy="738909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10" hidden="0"/>
          <p:cNvSpPr/>
          <p:nvPr isPhoto="0" userDrawn="1"/>
        </p:nvSpPr>
        <p:spPr bwMode="auto">
          <a:xfrm>
            <a:off x="838200" y="6382327"/>
            <a:ext cx="1480127" cy="4756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3" name="Image 12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10058403" y="36944"/>
            <a:ext cx="2099246" cy="5981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re seul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 7" hidden="0"/>
          <p:cNvSpPr/>
          <p:nvPr isPhoto="0" userDrawn="1"/>
        </p:nvSpPr>
        <p:spPr bwMode="auto">
          <a:xfrm>
            <a:off x="0" y="635053"/>
            <a:ext cx="12192000" cy="861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6" name="Rectangle 5" hidden="0"/>
          <p:cNvSpPr/>
          <p:nvPr isPhoto="0" userDrawn="1"/>
        </p:nvSpPr>
        <p:spPr bwMode="auto">
          <a:xfrm>
            <a:off x="838201" y="3609"/>
            <a:ext cx="1480126" cy="738909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 hidden="0"/>
          <p:cNvSpPr/>
          <p:nvPr isPhoto="0" userDrawn="1"/>
        </p:nvSpPr>
        <p:spPr bwMode="auto">
          <a:xfrm>
            <a:off x="838200" y="6382327"/>
            <a:ext cx="1480127" cy="4756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" name="Image 8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10058403" y="36944"/>
            <a:ext cx="2099246" cy="5981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V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 hidden="0"/>
          <p:cNvSpPr/>
          <p:nvPr isPhoto="0" userDrawn="1"/>
        </p:nvSpPr>
        <p:spPr bwMode="auto">
          <a:xfrm>
            <a:off x="838201" y="3609"/>
            <a:ext cx="1480126" cy="738909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 hidden="0"/>
          <p:cNvSpPr/>
          <p:nvPr isPhoto="0" userDrawn="1"/>
        </p:nvSpPr>
        <p:spPr bwMode="auto">
          <a:xfrm>
            <a:off x="838200" y="6382327"/>
            <a:ext cx="1480127" cy="4756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8" name="Image 7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10058403" y="36944"/>
            <a:ext cx="2099246" cy="5981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u avec légen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Rectangle 9" hidden="0"/>
          <p:cNvSpPr/>
          <p:nvPr isPhoto="0" userDrawn="1"/>
        </p:nvSpPr>
        <p:spPr bwMode="auto">
          <a:xfrm>
            <a:off x="0" y="635052"/>
            <a:ext cx="5183188" cy="1422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contenu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u texte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8" name="Rectangle 7" hidden="0"/>
          <p:cNvSpPr/>
          <p:nvPr isPhoto="0" userDrawn="1"/>
        </p:nvSpPr>
        <p:spPr bwMode="auto">
          <a:xfrm>
            <a:off x="838201" y="3609"/>
            <a:ext cx="1480126" cy="738909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8" hidden="0"/>
          <p:cNvSpPr/>
          <p:nvPr isPhoto="0" userDrawn="1"/>
        </p:nvSpPr>
        <p:spPr bwMode="auto">
          <a:xfrm>
            <a:off x="838200" y="6382327"/>
            <a:ext cx="1480127" cy="4756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1" name="Image 10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10058403" y="36944"/>
            <a:ext cx="2099246" cy="5981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Image avec légen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Rectangle 9" hidden="0"/>
          <p:cNvSpPr/>
          <p:nvPr isPhoto="0" userDrawn="1"/>
        </p:nvSpPr>
        <p:spPr bwMode="auto">
          <a:xfrm>
            <a:off x="0" y="635052"/>
            <a:ext cx="5183188" cy="1422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pour une image 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texte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8" name="Rectangle 7" hidden="0"/>
          <p:cNvSpPr/>
          <p:nvPr isPhoto="0" userDrawn="1"/>
        </p:nvSpPr>
        <p:spPr bwMode="auto">
          <a:xfrm>
            <a:off x="838201" y="3609"/>
            <a:ext cx="1480126" cy="738909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8" hidden="0"/>
          <p:cNvSpPr/>
          <p:nvPr isPhoto="0" userDrawn="1"/>
        </p:nvSpPr>
        <p:spPr bwMode="auto">
          <a:xfrm>
            <a:off x="838200" y="6382327"/>
            <a:ext cx="1480127" cy="4756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1" name="Image 10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10058403" y="36944"/>
            <a:ext cx="2099246" cy="59810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554182"/>
            <a:ext cx="10515600" cy="1136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accent2"/>
          </a:solidFill>
          <a:latin typeface="Arial"/>
          <a:ea typeface="+mn-ea"/>
          <a:cs typeface="Arial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accent6">
              <a:lumMod val="50000"/>
            </a:schemeClr>
          </a:solidFill>
          <a:latin typeface="Arial"/>
          <a:ea typeface="+mn-ea"/>
          <a:cs typeface="Arial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accent6">
              <a:lumMod val="75000"/>
            </a:schemeClr>
          </a:solidFill>
          <a:latin typeface="Arial"/>
          <a:ea typeface="+mn-ea"/>
          <a:cs typeface="Arial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2"/>
          </a:solidFill>
          <a:latin typeface="Arial"/>
          <a:ea typeface="+mn-ea"/>
          <a:cs typeface="Arial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diagramData" Target="../diagrams/data1.xml" /><Relationship Id="rId4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6" Type="http://schemas.openxmlformats.org/officeDocument/2006/relationships/diagramLayout" Target="../diagrams/layout1.xml" /><Relationship Id="rId7" Type="http://schemas.openxmlformats.org/officeDocument/2006/relationships/diagramQuickStyle" Target="../diagrams/quickStyle1.xml" 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diagramData" Target="../diagrams/data2.xml" /><Relationship Id="rId4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6" Type="http://schemas.openxmlformats.org/officeDocument/2006/relationships/diagramLayout" Target="../diagrams/layout2.xml" /><Relationship Id="rId7" Type="http://schemas.openxmlformats.org/officeDocument/2006/relationships/diagramQuickStyle" Target="../diagrams/quickStyle2.xml" /><Relationship Id="rId8" Type="http://schemas.openxmlformats.org/officeDocument/2006/relationships/diagramData" Target="../diagrams/data3.xml" /><Relationship Id="rId9" Type="http://schemas.microsoft.com/office/2007/relationships/diagramDrawing" Target="../diagrams/drawing3.xml" /><Relationship Id="rId10" Type="http://schemas.openxmlformats.org/officeDocument/2006/relationships/diagramColors" Target="../diagrams/colors3.xml" /><Relationship Id="rId11" Type="http://schemas.openxmlformats.org/officeDocument/2006/relationships/diagramLayout" Target="../diagrams/layout3.xml" /><Relationship Id="rId12" Type="http://schemas.openxmlformats.org/officeDocument/2006/relationships/diagramQuickStyle" Target="../diagrams/quickStyle3.xml" 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ote.univ-grenoble-alpes.fr/presentation-de-laxe-1/" TargetMode="External"/><Relationship Id="rId3" Type="http://schemas.openxmlformats.org/officeDocument/2006/relationships/hyperlink" Target="https://ote.univ-grenoble-alpes.fr/etudes-en-cours/" TargetMode="External"/><Relationship Id="rId4" Type="http://schemas.openxmlformats.org/officeDocument/2006/relationships/hyperlink" Target="https://ecosesa.univ-grenoble-alpes.fr/scientific-production/videos/les-pratiques-de-l-usager-au-sein-de-l-habitat-the-user-practices-in-housing/les-pratiques-de-l-usager-au-sein-de-l-habitat-the-user-practices-in-housing-846160.kjsp?RH=1603287069491" TargetMode="Externa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ote.univ-grenoble-alpes.fr/presentation-de-laxe-2/" TargetMode="External"/><Relationship Id="rId3" Type="http://schemas.openxmlformats.org/officeDocument/2006/relationships/hyperlink" Target="https://ecosesa.univ-grenoble-alpes.fr/trainings-and-dissemination/videos/autoconsommation-collective-d-electricite-energy-collective-self-consumption/" TargetMode="External"/><Relationship Id="rId4" Type="http://schemas.openxmlformats.org/officeDocument/2006/relationships/hyperlink" Target="https://ecosesa.univ-grenoble-alpes.fr/trainings-and-dissemination/videos/les-communautes-energetiques-energy-communities-877700.kjsp?RH=1564151634350" TargetMode="External"/><Relationship Id="rId5" Type="http://schemas.openxmlformats.org/officeDocument/2006/relationships/hyperlink" Target="https://ecosesa.univ-grenoble-alpes.fr/trainings-and-dissemination/videos/valorisation-de-la-chaleur-fatale-waste-heat-valorization/" TargetMode="Externa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ote.univ-grenoble-alpes.fr/axe-3/" TargetMode="Externa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ote.univ-grenoble-alpes.fr/axe-4/" TargetMode="External"/><Relationship Id="rId3" Type="http://schemas.openxmlformats.org/officeDocument/2006/relationships/hyperlink" Target="https://forum-lowtre-ecosesa.univ-grenoble-alpes.fr/" TargetMode="External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ote.univ-grenoble-alpes.fr/axe-4/" TargetMode="External"/><Relationship Id="rId3" Type="http://schemas.openxmlformats.org/officeDocument/2006/relationships/hyperlink" Target="https://www.leap-re.eu/leap-re-2nd-call-for-au-eu-collaborative-research-and-innovation-projects-on-renewable-energy/" TargetMode="External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loud.univ-grenoble-alpes.fr/s/KqnNKpGKSHnEBxd" TargetMode="External"/><Relationship Id="rId3" Type="http://schemas.openxmlformats.org/officeDocument/2006/relationships/hyperlink" Target="https://cloud.univ-grenoble-alpes.fr/s/JZmAxemBHwNabiL" TargetMode="External"/><Relationship Id="rId4" Type="http://schemas.openxmlformats.org/officeDocument/2006/relationships/hyperlink" Target="https://cloud.univ-grenoble-alpes.fr/s/qxW54cZNmR7f2gb" TargetMode="External"/><Relationship Id="rId5" Type="http://schemas.openxmlformats.org/officeDocument/2006/relationships/hyperlink" Target="https://cloud.univ-grenoble-alpes.fr/s/kg6Az2asSJk5Hoq" TargetMode="External"/><Relationship Id="rId6" Type="http://schemas.openxmlformats.org/officeDocument/2006/relationships/hyperlink" Target="https://cloud.univ-grenoble-alpes.fr/s/oMD3kZpkmtqFt3M" TargetMode="External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ote.univ-grenoble-alpes.fr/role-des-participants-aux-etudes/" TargetMode="Externa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ote.univ-grenoble-alpes.fr/" TargetMode="External"/><Relationship Id="rId3" Type="http://schemas.openxmlformats.org/officeDocument/2006/relationships/image" Target="../media/image24.pn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eap-re.eu/leap-re-2nd-call-for-au-eu-collaborative-research-and-innovation-projects-on-renewable-energy/" TargetMode="External"/><Relationship Id="rId3" Type="http://schemas.openxmlformats.org/officeDocument/2006/relationships/hyperlink" Target="https://www.satt.fr/ami-energie/" TargetMode="External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ote.univ-grenoble-alpes.fr/" TargetMode="Externa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 hidden="0"/>
          <p:cNvSpPr>
            <a:spLocks noGrp="1"/>
          </p:cNvSpPr>
          <p:nvPr isPhoto="0" userDrawn="0">
            <p:ph type="ctr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Assemblée générale de l’OTE</a:t>
            </a:r>
            <a:endParaRPr lang="fr-FR"/>
          </a:p>
        </p:txBody>
      </p:sp>
      <p:sp>
        <p:nvSpPr>
          <p:cNvPr id="3" name="Sous-titre 2" hidden="0"/>
          <p:cNvSpPr>
            <a:spLocks noGrp="1"/>
          </p:cNvSpPr>
          <p:nvPr isPhoto="0" userDrawn="0">
            <p:ph type="subTitle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13 septembre 2022</a:t>
            </a:r>
            <a:endParaRPr lang="fr-FR"/>
          </a:p>
          <a:p>
            <a:pPr>
              <a:defRPr/>
            </a:pPr>
            <a:r>
              <a:rPr lang="fr-FR"/>
              <a:t>MACI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3332404" name="Espace réservé du contenu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191343" y="1628799"/>
            <a:ext cx="10515600" cy="4351338"/>
          </a:xfrm>
        </p:spPr>
        <p:txBody>
          <a:bodyPr/>
          <a:lstStyle/>
          <a:p>
            <a:pPr lvl="1">
              <a:defRPr/>
            </a:pPr>
            <a:r>
              <a:rPr lang="fr-FR"/>
              <a:t>Infra-structure</a:t>
            </a:r>
            <a:r>
              <a:rPr lang="fr-FR"/>
              <a:t> 				</a:t>
            </a:r>
            <a:endParaRPr/>
          </a:p>
          <a:p>
            <a:pPr marL="1371600" lvl="3" indent="0">
              <a:buNone/>
              <a:defRPr/>
            </a:pPr>
            <a:endParaRPr lang="fr-FR"/>
          </a:p>
          <a:p>
            <a:pPr marL="1371600" lvl="3" indent="0">
              <a:buNone/>
              <a:defRPr/>
            </a:pPr>
            <a:endParaRPr lang="fr-FR"/>
          </a:p>
        </p:txBody>
      </p:sp>
      <p:sp>
        <p:nvSpPr>
          <p:cNvPr id="940069056" name="Titr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/>
              <a:t>La </a:t>
            </a:r>
            <a:r>
              <a:rPr/>
              <a:t>plateforme</a:t>
            </a:r>
            <a:r>
              <a:rPr/>
              <a:t> OTE</a:t>
            </a:r>
            <a:endParaRPr/>
          </a:p>
        </p:txBody>
      </p:sp>
      <p:pic>
        <p:nvPicPr>
          <p:cNvPr id="1780672446" name="Image 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351583" y="1690687"/>
            <a:ext cx="8254888" cy="49495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58481717" name="Image 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991543" y="2060847"/>
            <a:ext cx="8376395" cy="1620000"/>
          </a:xfrm>
          <a:prstGeom prst="rect">
            <a:avLst/>
          </a:prstGeom>
        </p:spPr>
      </p:pic>
      <p:sp>
        <p:nvSpPr>
          <p:cNvPr id="1538932757" name="Titr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/>
              <a:t>La </a:t>
            </a:r>
            <a:r>
              <a:rPr/>
              <a:t>plateforme</a:t>
            </a:r>
            <a:r>
              <a:rPr/>
              <a:t> OTE</a:t>
            </a:r>
            <a:endParaRPr/>
          </a:p>
        </p:txBody>
      </p:sp>
      <p:sp>
        <p:nvSpPr>
          <p:cNvPr id="533315290" name="Espace réservé du contenu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191343" y="1628799"/>
            <a:ext cx="10515600" cy="4351338"/>
          </a:xfrm>
        </p:spPr>
        <p:txBody>
          <a:bodyPr/>
          <a:lstStyle/>
          <a:p>
            <a:pPr lvl="1">
              <a:defRPr/>
            </a:pPr>
            <a:r>
              <a:rPr/>
              <a:t>Site OTE avec </a:t>
            </a:r>
            <a:r>
              <a:rPr/>
              <a:t>sa</a:t>
            </a:r>
            <a:r>
              <a:rPr/>
              <a:t> </a:t>
            </a:r>
            <a:r>
              <a:rPr/>
              <a:t>structur</a:t>
            </a:r>
            <a:r>
              <a:rPr lang="fr-FR"/>
              <a:t>e</a:t>
            </a:r>
            <a:endParaRPr/>
          </a:p>
          <a:p>
            <a:pPr marL="1371600" lvl="3" indent="0">
              <a:buNone/>
              <a:defRPr/>
            </a:pPr>
            <a:r>
              <a:rPr lang="fr-FR"/>
              <a:t>				https://ote.univ-grenoble-alpes.fr</a:t>
            </a:r>
            <a:endParaRPr/>
          </a:p>
          <a:p>
            <a:pPr marL="1371600" lvl="3" indent="0">
              <a:buNone/>
              <a:defRPr/>
            </a:pPr>
            <a:endParaRPr lang="fr-FR"/>
          </a:p>
        </p:txBody>
      </p:sp>
      <p:graphicFrame>
        <p:nvGraphicFramePr>
          <p:cNvPr id="1357292199" name="Diagramme 6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3575719" y="3429000"/>
          <a:ext cx="3024335" cy="3240360"/>
          <a:chOff x="0" y="0"/>
          <a:chExt cx="3024335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6" r:qs="rId7" r:cs="rId5"/>
          </a:graphicData>
        </a:graphic>
      </p:graphicFrame>
      <p:sp>
        <p:nvSpPr>
          <p:cNvPr id="1823134936" name="ZoneTexte 1" hidden="0"/>
          <p:cNvSpPr txBox="1"/>
          <p:nvPr isPhoto="0" userDrawn="0"/>
        </p:nvSpPr>
        <p:spPr bwMode="auto">
          <a:xfrm>
            <a:off x="5303912" y="3496181"/>
            <a:ext cx="3999812" cy="36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/>
              <a:t>https://portal-ote.univ-grenoble-alpes.fr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74868021" name="Groupe 7" hidden="0"/>
          <p:cNvGrpSpPr/>
          <p:nvPr isPhoto="0" userDrawn="0"/>
        </p:nvGrpSpPr>
        <p:grpSpPr bwMode="auto">
          <a:xfrm>
            <a:off x="119334" y="2060847"/>
            <a:ext cx="7591110" cy="4176461"/>
            <a:chOff x="0" y="0"/>
            <a:chExt cx="7591110" cy="4176461"/>
          </a:xfrm>
        </p:grpSpPr>
        <p:pic>
          <p:nvPicPr>
            <p:cNvPr id="1795997076" name="Image 2" hidden="0"/>
            <p:cNvPicPr>
              <a:picLocks noChangeAspect="1"/>
            </p:cNvPicPr>
            <p:nvPr isPhoto="0" userDrawn="0"/>
          </p:nvPicPr>
          <p:blipFill>
            <a:blip r:embed="rId2"/>
            <a:stretch/>
          </p:blipFill>
          <p:spPr bwMode="auto">
            <a:xfrm>
              <a:off x="0" y="0"/>
              <a:ext cx="7591110" cy="1468125"/>
            </a:xfrm>
            <a:prstGeom prst="rect">
              <a:avLst/>
            </a:prstGeom>
          </p:spPr>
        </p:pic>
        <p:graphicFrame>
          <p:nvGraphicFramePr>
            <p:cNvPr id="1765101477" name="Diagramme 6" hidden="0"/>
            <p:cNvGraphicFramePr>
              <a:graphicFrameLocks xmlns:a="http://schemas.openxmlformats.org/drawingml/2006/main"/>
            </p:cNvGraphicFramePr>
            <p:nvPr isPhoto="0" userDrawn="0"/>
          </p:nvGraphicFramePr>
          <p:xfrm>
            <a:off x="1435658" y="1239886"/>
            <a:ext cx="2740803" cy="2936575"/>
            <a:chOff x="0" y="0"/>
            <a:chExt cx="2740803" cy="293657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6" r:qs="rId7" r:cs="rId5"/>
            </a:graphicData>
          </a:graphic>
        </p:graphicFrame>
      </p:grpSp>
      <p:sp>
        <p:nvSpPr>
          <p:cNvPr id="799216251" name="Titr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/>
              <a:t>La </a:t>
            </a:r>
            <a:r>
              <a:rPr/>
              <a:t>plateforme</a:t>
            </a:r>
            <a:r>
              <a:rPr/>
              <a:t> OTE</a:t>
            </a:r>
            <a:endParaRPr/>
          </a:p>
        </p:txBody>
      </p:sp>
      <p:sp>
        <p:nvSpPr>
          <p:cNvPr id="909231615" name="Espace réservé du contenu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191343" y="1628799"/>
            <a:ext cx="10515600" cy="4351338"/>
          </a:xfrm>
        </p:spPr>
        <p:txBody>
          <a:bodyPr/>
          <a:lstStyle/>
          <a:p>
            <a:pPr lvl="1">
              <a:defRPr/>
            </a:pPr>
            <a:r>
              <a:rPr/>
              <a:t>Site OTE </a:t>
            </a:r>
            <a:r>
              <a:rPr lang="fr-FR"/>
              <a:t>vitrine</a:t>
            </a:r>
            <a:endParaRPr/>
          </a:p>
          <a:p>
            <a:pPr marL="1371600" lvl="3" indent="0">
              <a:buNone/>
              <a:defRPr/>
            </a:pPr>
            <a:r>
              <a:rPr lang="fr-FR"/>
              <a:t>		    https://ote.univ-grenoble-alpes.fr</a:t>
            </a:r>
            <a:endParaRPr/>
          </a:p>
        </p:txBody>
      </p:sp>
      <p:graphicFrame>
        <p:nvGraphicFramePr>
          <p:cNvPr id="1535733800" name="Diagramme 8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4236303" y="2996951"/>
          <a:ext cx="6794067" cy="3744415"/>
          <a:chOff x="0" y="0"/>
          <a:chExt cx="6794067" cy="374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11" r:qs="rId12" r:cs="rId10"/>
          </a:graphicData>
        </a:graphic>
      </p:graphicFrame>
      <p:sp>
        <p:nvSpPr>
          <p:cNvPr id="1517639229" name="ZoneTexte 9" hidden="0"/>
          <p:cNvSpPr txBox="1"/>
          <p:nvPr isPhoto="0" userDrawn="0"/>
        </p:nvSpPr>
        <p:spPr bwMode="auto">
          <a:xfrm>
            <a:off x="1161627" y="3493806"/>
            <a:ext cx="3156633" cy="307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400"/>
              <a:t>https://portal-ote.univ-grenoble-alpes.fr</a:t>
            </a:r>
            <a:endParaRPr/>
          </a:p>
        </p:txBody>
      </p:sp>
      <p:sp>
        <p:nvSpPr>
          <p:cNvPr id="854927016" name="ZoneTexte 10" hidden="0"/>
          <p:cNvSpPr txBox="1"/>
          <p:nvPr isPhoto="0" userDrawn="0"/>
        </p:nvSpPr>
        <p:spPr bwMode="auto">
          <a:xfrm>
            <a:off x="8573001" y="5309690"/>
            <a:ext cx="3510897" cy="1169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400"/>
              <a:t>https://omegalpes-ote.univ-grenoble-alpes.fr</a:t>
            </a:r>
            <a:endParaRPr/>
          </a:p>
          <a:p>
            <a:pPr>
              <a:defRPr/>
            </a:pPr>
            <a:r>
              <a:rPr lang="fr-FR" sz="1400"/>
              <a:t>https://coffee-ote.univ-grenoble-alpes.fr</a:t>
            </a:r>
            <a:endParaRPr/>
          </a:p>
          <a:p>
            <a:pPr>
              <a:defRPr/>
            </a:pPr>
            <a:r>
              <a:rPr lang="fr-FR" sz="1400"/>
              <a:t>https://lowtre-ote.univ-grenoble-alpes.fr</a:t>
            </a:r>
            <a:endParaRPr/>
          </a:p>
          <a:p>
            <a:pPr>
              <a:defRPr/>
            </a:pPr>
            <a:endParaRPr lang="fr-FR" sz="1400"/>
          </a:p>
          <a:p>
            <a:pPr>
              <a:defRPr/>
            </a:pPr>
            <a:r>
              <a:rPr lang="fr-FR" sz="1400"/>
              <a:t>https://miniprojets.net</a:t>
            </a:r>
            <a:endParaRPr/>
          </a:p>
        </p:txBody>
      </p:sp>
      <p:grpSp>
        <p:nvGrpSpPr>
          <p:cNvPr id="1701193855" name="Groupe 1" hidden="0"/>
          <p:cNvGrpSpPr/>
          <p:nvPr isPhoto="0" userDrawn="0"/>
        </p:nvGrpSpPr>
        <p:grpSpPr bwMode="auto">
          <a:xfrm>
            <a:off x="8786066" y="1628799"/>
            <a:ext cx="2926557" cy="2167941"/>
            <a:chOff x="5196281" y="1556791"/>
            <a:chExt cx="6804375" cy="5040559"/>
          </a:xfrm>
        </p:grpSpPr>
        <p:pic>
          <p:nvPicPr>
            <p:cNvPr id="788871735" name="Image 11" hidden="0"/>
            <p:cNvPicPr>
              <a:picLocks noChangeAspect="1"/>
            </p:cNvPicPr>
            <p:nvPr isPhoto="0" userDrawn="0"/>
          </p:nvPicPr>
          <p:blipFill>
            <a:blip r:embed="rId13"/>
            <a:stretch/>
          </p:blipFill>
          <p:spPr bwMode="auto">
            <a:xfrm>
              <a:off x="5196281" y="1556791"/>
              <a:ext cx="3300540" cy="2376000"/>
            </a:xfrm>
            <a:prstGeom prst="rect">
              <a:avLst/>
            </a:prstGeom>
          </p:spPr>
        </p:pic>
        <p:pic>
          <p:nvPicPr>
            <p:cNvPr id="1994938806" name="Image 12" hidden="0"/>
            <p:cNvPicPr>
              <a:picLocks noChangeAspect="1"/>
            </p:cNvPicPr>
            <p:nvPr isPhoto="0" userDrawn="0"/>
          </p:nvPicPr>
          <p:blipFill>
            <a:blip r:embed="rId14"/>
            <a:stretch/>
          </p:blipFill>
          <p:spPr bwMode="auto">
            <a:xfrm>
              <a:off x="8700823" y="1556791"/>
              <a:ext cx="3292824" cy="2376000"/>
            </a:xfrm>
            <a:prstGeom prst="rect">
              <a:avLst/>
            </a:prstGeom>
          </p:spPr>
        </p:pic>
        <p:pic>
          <p:nvPicPr>
            <p:cNvPr id="1324176974" name="Image 13" hidden="0"/>
            <p:cNvPicPr>
              <a:picLocks noChangeAspect="1"/>
            </p:cNvPicPr>
            <p:nvPr isPhoto="0" userDrawn="0"/>
          </p:nvPicPr>
          <p:blipFill>
            <a:blip r:embed="rId15"/>
            <a:stretch/>
          </p:blipFill>
          <p:spPr bwMode="auto">
            <a:xfrm>
              <a:off x="5196281" y="4221351"/>
              <a:ext cx="3307574" cy="2376000"/>
            </a:xfrm>
            <a:prstGeom prst="rect">
              <a:avLst/>
            </a:prstGeom>
          </p:spPr>
        </p:pic>
        <p:pic>
          <p:nvPicPr>
            <p:cNvPr id="1946055317" name="Image 14" hidden="0"/>
            <p:cNvPicPr>
              <a:picLocks noChangeAspect="1"/>
            </p:cNvPicPr>
            <p:nvPr isPhoto="0" userDrawn="0"/>
          </p:nvPicPr>
          <p:blipFill>
            <a:blip r:embed="rId16"/>
            <a:stretch/>
          </p:blipFill>
          <p:spPr bwMode="auto">
            <a:xfrm>
              <a:off x="8704582" y="4221351"/>
              <a:ext cx="3296071" cy="2376000"/>
            </a:xfrm>
            <a:prstGeom prst="rect">
              <a:avLst/>
            </a:prstGeom>
          </p:spPr>
        </p:pic>
      </p:grpSp>
      <p:pic>
        <p:nvPicPr>
          <p:cNvPr id="831766362" name="Image 15" hidden="0"/>
          <p:cNvPicPr>
            <a:picLocks noChangeAspect="1"/>
          </p:cNvPicPr>
          <p:nvPr isPhoto="0" userDrawn="0"/>
        </p:nvPicPr>
        <p:blipFill>
          <a:blip r:embed="rId17"/>
          <a:stretch/>
        </p:blipFill>
        <p:spPr bwMode="auto">
          <a:xfrm>
            <a:off x="108100" y="4810648"/>
            <a:ext cx="1941746" cy="1426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7893259" name="Titr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/>
              <a:t>La plateforme OTE</a:t>
            </a:r>
            <a:endParaRPr/>
          </a:p>
        </p:txBody>
      </p:sp>
      <p:sp>
        <p:nvSpPr>
          <p:cNvPr id="1388143471" name="Espace réservé du contenu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756555" y="1595436"/>
            <a:ext cx="10946977" cy="4843462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/>
              <a:t>Point administrativo-juridique</a:t>
            </a:r>
            <a:endParaRPr/>
          </a:p>
          <a:p>
            <a:pPr lvl="1">
              <a:defRPr/>
            </a:pPr>
            <a:r>
              <a:rPr/>
              <a:t>2 processus juridiques dans l’OTE</a:t>
            </a:r>
            <a:endParaRPr/>
          </a:p>
          <a:p>
            <a:pPr lvl="2" algn="just">
              <a:defRPr/>
            </a:pPr>
            <a:r>
              <a:rPr/>
              <a:t>Pour une recherche mettant en jeu des </a:t>
            </a:r>
            <a:r>
              <a:rPr b="1"/>
              <a:t>données personnelles</a:t>
            </a:r>
            <a:r>
              <a:rPr/>
              <a:t> : RGPD</a:t>
            </a:r>
            <a:endParaRPr/>
          </a:p>
          <a:p>
            <a:pPr lvl="3" algn="just">
              <a:defRPr/>
            </a:pPr>
            <a:r>
              <a:rPr/>
              <a:t>Notice d’information type pour  recueil de consentement </a:t>
            </a:r>
            <a:endParaRPr/>
          </a:p>
          <a:p>
            <a:pPr lvl="3" algn="just">
              <a:defRPr/>
            </a:pPr>
            <a:r>
              <a:rPr/>
              <a:t>Espace de stockage sécurisé</a:t>
            </a:r>
            <a:endParaRPr/>
          </a:p>
          <a:p>
            <a:pPr lvl="2" algn="just">
              <a:defRPr/>
            </a:pPr>
            <a:r>
              <a:rPr/>
              <a:t>Pour des données de </a:t>
            </a:r>
            <a:r>
              <a:rPr b="1"/>
              <a:t>personnes morales</a:t>
            </a:r>
            <a:r>
              <a:rPr/>
              <a:t> : convention juridique type validée par les services de l’UGA</a:t>
            </a:r>
            <a:endParaRPr/>
          </a:p>
          <a:p>
            <a:pPr lvl="3" algn="just">
              <a:defRPr/>
            </a:pPr>
            <a:r>
              <a:rPr/>
              <a:t>Signataires : tutelles du laboratoire porteur + personne morale concernée</a:t>
            </a:r>
            <a:endParaRPr/>
          </a:p>
          <a:p>
            <a:pPr lvl="3" algn="just">
              <a:defRPr/>
            </a:pPr>
            <a:r>
              <a:rPr/>
              <a:t>Proposition de licences de partage</a:t>
            </a:r>
            <a:endParaRPr/>
          </a:p>
          <a:p>
            <a:pPr lvl="3" algn="just">
              <a:defRPr/>
            </a:pPr>
            <a:r>
              <a:rPr/>
              <a:t>Obligations des partenaires</a:t>
            </a:r>
            <a:endParaRPr/>
          </a:p>
          <a:p>
            <a:pPr lvl="3" algn="just">
              <a:defRPr/>
            </a:pPr>
            <a:r>
              <a:rPr/>
              <a:t>Nature des données partagées</a:t>
            </a:r>
            <a:endParaRPr/>
          </a:p>
          <a:p>
            <a:pPr lvl="3" algn="just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3282984" name="Titr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/>
              <a:t>Panel de l’OTE : principes de fonctionnement</a:t>
            </a:r>
            <a:endParaRPr/>
          </a:p>
        </p:txBody>
      </p:sp>
      <p:pic>
        <p:nvPicPr>
          <p:cNvPr id="1093053463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2606204" y="1670309"/>
            <a:ext cx="9532008" cy="4652912"/>
          </a:xfrm>
          <a:prstGeom prst="rect">
            <a:avLst/>
          </a:prstGeom>
        </p:spPr>
      </p:pic>
      <p:sp>
        <p:nvSpPr>
          <p:cNvPr id="506227945" name="" hidden="0"/>
          <p:cNvSpPr/>
          <p:nvPr isPhoto="0" userDrawn="0"/>
        </p:nvSpPr>
        <p:spPr bwMode="auto">
          <a:xfrm flipH="0" flipV="0">
            <a:off x="6209553" y="4106475"/>
            <a:ext cx="147058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1281515403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172137" y="1824668"/>
            <a:ext cx="2735642" cy="1734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1870850" name="" hidden="0"/>
          <p:cNvSpPr/>
          <p:nvPr isPhoto="0" userDrawn="0"/>
        </p:nvSpPr>
        <p:spPr bwMode="auto">
          <a:xfrm flipH="0" flipV="0">
            <a:off x="9457233" y="3635497"/>
            <a:ext cx="272517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1080222123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3428305" y="274802"/>
            <a:ext cx="6301445" cy="6382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6905621" name="Titr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z="44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Panel de l’OTE : principes de fonctionnement</a:t>
            </a:r>
            <a:endParaRPr/>
          </a:p>
        </p:txBody>
      </p:sp>
      <p:sp>
        <p:nvSpPr>
          <p:cNvPr id="1876591388" name="Espace réservé du contenu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 algn="just">
              <a:defRPr/>
            </a:pPr>
            <a:r>
              <a:rPr lang="fr-FR" sz="3200" b="0" i="0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Pour un cycle de la donnée complet : de la collecte participative à une contribution science ouverte </a:t>
            </a:r>
            <a:endParaRPr sz="2800"/>
          </a:p>
          <a:p>
            <a:pPr lvl="2" algn="just">
              <a:defRPr/>
            </a:pPr>
            <a:r>
              <a:rPr lang="fr-FR" sz="28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Pour aller vers production de données pouvant aller jusqu’à l’open-data</a:t>
            </a:r>
            <a:endParaRPr sz="2800" b="0" i="0" u="none" strike="noStrike" cap="none" spc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</a:endParaRPr>
          </a:p>
          <a:p>
            <a:pPr lvl="2" algn="just">
              <a:defRPr/>
            </a:pPr>
            <a:r>
              <a:rPr lang="fr-FR" sz="28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Stockage des données dans des structures data-verses (Perscido, ...)</a:t>
            </a:r>
            <a:endParaRPr sz="2800" b="0" i="0" u="none" strike="noStrike" cap="none" spc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</a:endParaRPr>
          </a:p>
          <a:p>
            <a:pPr lvl="2" algn="just">
              <a:defRPr/>
            </a:pPr>
            <a:r>
              <a:rPr lang="fr-FR" sz="28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Validation avec les services juridiques des licences associées (Creative Commons)</a:t>
            </a:r>
            <a:endParaRPr sz="2800" b="0" i="0" u="none" strike="noStrike" cap="none" spc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</a:endParaRPr>
          </a:p>
          <a:p>
            <a:pPr lvl="2">
              <a:defRPr/>
            </a:pPr>
            <a:r>
              <a:rPr lang="fr-FR" sz="28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Mise en place d’une vitrine</a:t>
            </a:r>
            <a:endParaRPr sz="2800" b="0" i="0" u="none" strike="noStrike" cap="none" spc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3290018" name="Titr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/>
              <a:t>Le programme d’animation scientifique</a:t>
            </a:r>
            <a:endParaRPr/>
          </a:p>
        </p:txBody>
      </p:sp>
      <p:sp>
        <p:nvSpPr>
          <p:cNvPr id="1052319031" name="Espace réservé du contenu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723440" y="1584630"/>
            <a:ext cx="10515600" cy="4991061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 algn="just">
              <a:defRPr/>
            </a:pPr>
            <a:r>
              <a:rPr/>
              <a:t>Axe 1 : </a:t>
            </a:r>
            <a:r>
              <a:rPr lang="fr-FR" sz="2800" b="0" i="0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Des comportements individuels aux comportements collectifs :  outils interactifs, systèmes coopératifs et mécanismes socio-économiques pour l’énergie et la mobilité (Sonia &amp; Patrick)</a:t>
            </a:r>
            <a:endParaRPr lang="fr-FR" sz="2800" b="0" i="0" u="none" strike="noStrike" cap="none" spc="0">
              <a:solidFill>
                <a:schemeClr val="accent2"/>
              </a:solidFill>
              <a:latin typeface="Arial"/>
              <a:ea typeface="Arial"/>
              <a:cs typeface="Arial"/>
            </a:endParaRPr>
          </a:p>
          <a:p>
            <a:pPr lvl="1" algn="just">
              <a:defRPr/>
            </a:pPr>
            <a:r>
              <a:rPr lang="fr-FR" sz="23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Sur site Internet : </a:t>
            </a:r>
            <a:r>
              <a:rPr lang="fr-FR" sz="2300" b="0" i="0" u="sng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hlinkClick r:id="rId2" tooltip="https://ote.univ-grenoble-alpes.fr/presentation-de-laxe-1/"/>
              </a:rPr>
              <a:t>https://ote.univ-grenoble-alpes.fr/presentation-de-laxe-1/</a:t>
            </a:r>
            <a:endParaRPr lang="fr-FR" sz="2300" b="0" i="0" u="none" strike="noStrike" cap="none" spc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lvl="2" algn="just">
              <a:defRPr/>
            </a:pPr>
            <a:r>
              <a:rPr lang="fr-FR" sz="19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Intermob : </a:t>
            </a:r>
            <a:r>
              <a:rPr lang="fr-FR" sz="1900" b="0" i="0" u="sng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hlinkClick r:id="rId3" tooltip="https://ote.univ-grenoble-alpes.fr/etudes-en-cours/"/>
              </a:rPr>
              <a:t>https://ote.univ-grenoble-alpes.fr/etudes-en-cours/</a:t>
            </a:r>
            <a:endParaRPr lang="fr-FR" sz="1900" b="0" i="0" u="none" strike="noStrike" cap="none" spc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lvl="2" algn="just">
              <a:defRPr/>
            </a:pPr>
            <a:r>
              <a:rPr lang="fr-FR" sz="19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Vidéo « Les pratiques de l’usager au sein de l’habitat » : </a:t>
            </a:r>
            <a:r>
              <a:rPr lang="fr-FR" sz="1400" b="0" i="0" u="sng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hlinkClick r:id="rId4" tooltip="https://ecosesa.univ-grenoble-alpes.fr/scientific-production/videos/les-pratiques-de-l-usager-au-sein-de-l-habitat-the-user-practices-in-housing/les-pratiques-de-l-usager-au-sein-de-l-habitat-the-user-practices-in-housing-846160.kjsp?RH=1603287069491"/>
              </a:rPr>
              <a:t>https://ecosesa.univ-grenoble-alpes.fr/scientific-production/videos/les-pratiques-de-l-usager-au-sein-de-l-habitat-the-user-practices-in-housing/les-pratiques-de-l-usager-au-sein-de-l-habitat-the-user-practices-in-housing-846160.kjsp?RH=1603287069491</a:t>
            </a:r>
            <a:r>
              <a:rPr lang="fr-FR" sz="14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endParaRPr sz="1400" b="0" i="0" u="none" strike="noStrike" cap="none" spc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lvl="1" algn="just">
              <a:defRPr/>
            </a:pPr>
            <a:r>
              <a:rPr lang="fr-FR" sz="23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fr-FR" sz="27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Réunion des animateurs de l’axe le 11/07/22 :</a:t>
            </a:r>
            <a:endParaRPr sz="2400" b="0" i="1" u="none" strike="noStrike" cap="none" spc="0">
              <a:solidFill>
                <a:schemeClr val="accent4">
                  <a:lumMod val="75000"/>
                </a:schemeClr>
              </a:solidFill>
              <a:latin typeface="Arial"/>
              <a:ea typeface="Arial"/>
              <a:cs typeface="Arial"/>
            </a:endParaRPr>
          </a:p>
          <a:p>
            <a:pPr lvl="2" algn="just">
              <a:buFont typeface="Wingdings"/>
              <a:buChar char="Ø"/>
              <a:defRPr/>
            </a:pPr>
            <a:r>
              <a:rPr lang="fr-FR" sz="18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Premiers éléments communs = </a:t>
            </a:r>
            <a:r>
              <a:rPr lang="fr-FR" sz="18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Observer des changements de comportement, impulsé par de la techno (G-Scop, LIG) ou </a:t>
            </a:r>
            <a:r>
              <a:rPr lang="fr-FR" sz="18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des</a:t>
            </a:r>
            <a:r>
              <a:rPr lang="fr-FR" sz="18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fr-FR" sz="18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politiques publiques (Intermob, Expesigno)</a:t>
            </a:r>
            <a:r>
              <a:rPr lang="fr-FR" sz="18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endParaRPr sz="1800" b="0" i="0" u="none" strike="noStrike" cap="none" spc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</a:endParaRPr>
          </a:p>
          <a:p>
            <a:pPr lvl="2" algn="just">
              <a:buFont typeface="Wingdings"/>
              <a:buChar char="Ø"/>
              <a:defRPr/>
            </a:pPr>
            <a:r>
              <a:rPr lang="fr-FR" sz="18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Mettre en place des indicateurs communs entre les disciplines et questionner la </a:t>
            </a:r>
            <a:r>
              <a:rPr lang="fr-FR" sz="18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nécessité d’une ontologie, mais surtout un dispositif pour la réutilisation des données par des tiers</a:t>
            </a:r>
            <a:endParaRPr sz="1800" b="0" i="0" u="none" strike="noStrike" cap="none" spc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</a:endParaRPr>
          </a:p>
          <a:p>
            <a:pPr lvl="2" algn="just">
              <a:buFont typeface="Wingdings"/>
              <a:buChar char="Ø"/>
              <a:defRPr/>
            </a:pPr>
            <a:r>
              <a:rPr lang="fr-FR" sz="18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Disposer d’un cadre juridique (éventuellement technique) cohérent et ajustable pour les études</a:t>
            </a:r>
            <a:endParaRPr sz="1800" b="0" i="0" u="none" strike="noStrike" cap="none" spc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</a:endParaRPr>
          </a:p>
          <a:p>
            <a:pPr lvl="2" algn="just">
              <a:buFont typeface="Wingdings"/>
              <a:buChar char="Ø"/>
              <a:defRPr/>
            </a:pPr>
            <a:r>
              <a:rPr lang="fr-FR" sz="18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Prochaine réunion (à fixer - novembre) pour partager ses expériences : ETUDELEC, LearningHome, Intermob, ...</a:t>
            </a:r>
            <a:endParaRPr sz="1800" b="0" i="0" u="none" strike="noStrike" cap="none" spc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2954673" name="Titr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/>
              <a:t>Le programme d’animation scientifique</a:t>
            </a:r>
            <a:endParaRPr/>
          </a:p>
        </p:txBody>
      </p:sp>
      <p:sp>
        <p:nvSpPr>
          <p:cNvPr id="2064674779" name="Espace réservé du contenu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8" y="1825624"/>
            <a:ext cx="10937112" cy="4802187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 algn="just">
              <a:defRPr/>
            </a:pPr>
            <a:r>
              <a:rPr/>
              <a:t>Axe 2 : </a:t>
            </a:r>
            <a:r>
              <a:rPr lang="fr-FR" sz="2800" b="0" i="0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Voisinage  énergétique  et  circuits  courts</a:t>
            </a:r>
            <a:r>
              <a:rPr/>
              <a:t>. </a:t>
            </a:r>
            <a:r>
              <a:rPr lang="fr-FR" sz="2800" b="0" i="0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Vers  de  nouvelles  approches  sociales  et  techniques associées (François &amp; Nicolas)</a:t>
            </a:r>
            <a:endParaRPr lang="fr-FR" sz="2800" b="0" i="0" u="none" strike="noStrike" cap="none" spc="0">
              <a:solidFill>
                <a:schemeClr val="accent2"/>
              </a:solidFill>
              <a:latin typeface="Arial"/>
              <a:ea typeface="Arial"/>
              <a:cs typeface="Arial"/>
            </a:endParaRPr>
          </a:p>
          <a:p>
            <a:pPr lvl="1" algn="just">
              <a:defRPr/>
            </a:pPr>
            <a:r>
              <a:rPr lang="fr-FR" sz="24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Validation présentation site OTE</a:t>
            </a:r>
            <a:endParaRPr lang="fr-FR" sz="2800" b="0" i="0" u="none" strike="noStrike" cap="none" spc="0">
              <a:solidFill>
                <a:schemeClr val="accent2"/>
              </a:solidFill>
              <a:latin typeface="Arial"/>
              <a:ea typeface="Arial"/>
              <a:cs typeface="Arial"/>
            </a:endParaRPr>
          </a:p>
          <a:p>
            <a:pPr lvl="2" algn="just">
              <a:defRPr/>
            </a:pPr>
            <a:r>
              <a:rPr lang="fr-FR" sz="13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Lien sur site internet : </a:t>
            </a:r>
            <a:r>
              <a:rPr lang="fr-FR" sz="1300" b="0" i="0" u="sng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  <a:hlinkClick r:id="rId2" tooltip="https://ote.univ-grenoble-alpes.fr/presentation-de-laxe-2/"/>
              </a:rPr>
              <a:t>https://ote.univ-grenoble-alpes.fr/presentation-de-laxe-2/</a:t>
            </a:r>
            <a:endParaRPr/>
          </a:p>
          <a:p>
            <a:pPr lvl="2" algn="just">
              <a:defRPr/>
            </a:pPr>
            <a:r>
              <a:rPr lang="fr-FR" sz="12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Vidéo :</a:t>
            </a:r>
            <a:r>
              <a:rPr lang="fr-FR"/>
              <a:t> </a:t>
            </a:r>
            <a:r>
              <a:rPr lang="fr-FR" sz="1600" u="sng">
                <a:hlinkClick r:id="rId3" tooltip="https://ecosesa.univ-grenoble-alpes.fr/trainings-and-dissemination/videos/autoconsommation-collective-d-electricite-energy-collective-self-consumption/"/>
              </a:rPr>
              <a:t>L’auto-consommation collective</a:t>
            </a:r>
            <a:r>
              <a:rPr lang="fr-FR" sz="11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, </a:t>
            </a:r>
            <a:r>
              <a:rPr lang="fr-FR" sz="1100" b="0" i="0" u="sng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  <a:hlinkClick r:id="rId4" tooltip="https://ecosesa.univ-grenoble-alpes.fr/trainings-and-dissemination/videos/les-communautes-energetiques-energy-communities-877700.kjsp?RH=1564151634350"/>
              </a:rPr>
              <a:t>les communautés énergétiques</a:t>
            </a:r>
            <a:r>
              <a:rPr lang="fr-FR" sz="11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, </a:t>
            </a:r>
            <a:r>
              <a:rPr lang="fr-FR" sz="1100" b="0" i="0" u="sng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  <a:hlinkClick r:id="rId5" tooltip="https://ecosesa.univ-grenoble-alpes.fr/trainings-and-dissemination/videos/valorisation-de-la-chaleur-fatale-waste-heat-valorization/"/>
              </a:rPr>
              <a:t>la valorisation de la chaleur fatale</a:t>
            </a:r>
            <a:endParaRPr lang="fr-FR" sz="1700" b="0" i="0" u="none" strike="noStrike" cap="none" spc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</a:endParaRPr>
          </a:p>
          <a:p>
            <a:pPr lvl="1" algn="just">
              <a:defRPr/>
            </a:pPr>
            <a:r>
              <a:rPr lang="fr-FR" sz="22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Dynamique scientifique en cours :</a:t>
            </a:r>
            <a:endParaRPr lang="fr-FR" sz="1700" b="0" i="0" u="none" strike="noStrike" cap="none" spc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</a:endParaRPr>
          </a:p>
          <a:p>
            <a:pPr lvl="1" algn="just">
              <a:defRPr/>
            </a:pPr>
            <a:r>
              <a:rPr lang="fr-FR" sz="17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La dynamique communauté Electro-Intensif autour du LNCMI : conférence ESSRI des 29 et 30 septembre</a:t>
            </a:r>
            <a:endParaRPr lang="fr-FR" sz="1700" b="0" i="0" u="none" strike="noStrike" cap="none" spc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</a:endParaRPr>
          </a:p>
          <a:p>
            <a:pPr lvl="1" algn="just">
              <a:defRPr/>
            </a:pPr>
            <a:r>
              <a:rPr lang="fr-FR" sz="17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Dynamique autour d’un Transect avec les services patrimoines de l’UGA</a:t>
            </a:r>
            <a:endParaRPr lang="fr-FR" sz="1700" b="0" i="0" u="none" strike="noStrike" cap="none" spc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</a:endParaRPr>
          </a:p>
          <a:p>
            <a:pPr lvl="1" algn="just">
              <a:defRPr/>
            </a:pPr>
            <a:r>
              <a:rPr lang="fr-FR" sz="17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Lancement de l’opération d’ACC – GreEn-ER, G-INP, UGA - Inauguration prévue fin novembre</a:t>
            </a:r>
            <a:endParaRPr lang="fr-FR" sz="1700" b="0" i="0" u="none" strike="noStrike" cap="none" spc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</a:endParaRPr>
          </a:p>
          <a:p>
            <a:pPr lvl="1" algn="just">
              <a:defRPr/>
            </a:pPr>
            <a:r>
              <a:rPr lang="fr-FR" sz="17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Le thème des communautés énergétiques et de l’auto-consommation collective</a:t>
            </a:r>
            <a:endParaRPr lang="fr-FR" sz="1700" b="0" i="0" u="none" strike="noStrike" cap="none" spc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</a:endParaRPr>
          </a:p>
          <a:p>
            <a:pPr lvl="2" algn="just">
              <a:defRPr/>
            </a:pPr>
            <a:r>
              <a:rPr lang="fr-FR" sz="13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Publication d’un ouvrage collectif à promouvoir via l’OTE</a:t>
            </a:r>
            <a:endParaRPr lang="fr-FR" sz="1300" b="0" i="0" u="none" strike="noStrike" cap="none" spc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</a:endParaRPr>
          </a:p>
          <a:p>
            <a:pPr lvl="2" algn="just">
              <a:defRPr/>
            </a:pPr>
            <a:r>
              <a:rPr lang="fr-FR" sz="13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Etude OTE pour aller sur les terrains</a:t>
            </a:r>
            <a:endParaRPr lang="fr-FR" sz="1300" b="0" i="0" u="none" strike="noStrike" cap="none" spc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</a:endParaRPr>
          </a:p>
          <a:p>
            <a:pPr lvl="3" algn="just">
              <a:defRPr/>
            </a:pPr>
            <a:r>
              <a:rPr lang="fr-FR" sz="11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Colibres</a:t>
            </a:r>
            <a:endParaRPr lang="fr-FR" sz="1100" b="0" i="0" u="none" strike="noStrike" cap="none" spc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</a:endParaRPr>
          </a:p>
          <a:p>
            <a:pPr lvl="3" algn="just">
              <a:defRPr/>
            </a:pPr>
            <a:r>
              <a:rPr lang="fr-FR" sz="11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Bouygues ABC</a:t>
            </a:r>
            <a:r>
              <a:rPr lang="fr-FR" sz="17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.</a:t>
            </a:r>
            <a:endParaRPr lang="fr-FR" sz="1100" b="0" i="0" u="none" strike="noStrike" cap="none" spc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3485689" name="Titr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/>
              <a:t>Le programme d’animation scientifique</a:t>
            </a:r>
            <a:endParaRPr/>
          </a:p>
        </p:txBody>
      </p:sp>
      <p:sp>
        <p:nvSpPr>
          <p:cNvPr id="749359966" name="Espace réservé du contenu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algn="just">
              <a:defRPr/>
            </a:pPr>
            <a:r>
              <a:rPr/>
              <a:t>Axe 3 : </a:t>
            </a:r>
            <a:r>
              <a:rPr lang="fr-FR" sz="2800" b="0" i="0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Droit, régulations et politiques publiques pour les systèmes énergétiques en transition (Cedric &amp; Thomas)</a:t>
            </a:r>
            <a:endParaRPr lang="fr-FR" sz="2800" b="0" i="0" u="none" strike="noStrike" cap="none" spc="0">
              <a:solidFill>
                <a:schemeClr val="accent2"/>
              </a:solidFill>
              <a:latin typeface="Arial"/>
              <a:ea typeface="Arial"/>
              <a:cs typeface="Arial"/>
            </a:endParaRPr>
          </a:p>
          <a:p>
            <a:pPr lvl="1" algn="just">
              <a:defRPr/>
            </a:pPr>
            <a:r>
              <a:rPr lang="fr-FR" sz="24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Validation présentation site OTE</a:t>
            </a:r>
            <a:endParaRPr lang="fr-FR" sz="2400" b="0" i="0" u="none" strike="noStrike" cap="none" spc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lvl="1" algn="just">
              <a:defRPr/>
            </a:pPr>
            <a:r>
              <a:rPr lang="fr-FR" sz="24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	</a:t>
            </a:r>
            <a:r>
              <a:rPr lang="fr-FR" sz="23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Lien sur site internet :</a:t>
            </a:r>
            <a:r>
              <a:rPr lang="fr-FR" sz="23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fr-FR" sz="2400" b="0" i="0" u="sng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  <a:hlinkClick r:id="rId2" tooltip="https://ote.univ-grenoble-alpes.fr/axe-3/"/>
              </a:rPr>
              <a:t>https://ote.univ-grenoble-alpes.fr/axe-3/</a:t>
            </a:r>
            <a:r>
              <a:rPr lang="fr-FR" sz="2400" b="0" i="0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 </a:t>
            </a:r>
            <a:r>
              <a:rPr lang="fr-FR" sz="2400" b="0" i="0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 </a:t>
            </a:r>
            <a:endParaRPr sz="2400" b="0" i="0" u="none" strike="noStrike" cap="none" spc="0">
              <a:solidFill>
                <a:schemeClr val="accent2"/>
              </a:solidFill>
              <a:latin typeface="Arial"/>
              <a:ea typeface="Arial"/>
              <a:cs typeface="Arial"/>
            </a:endParaRPr>
          </a:p>
          <a:p>
            <a:pPr lvl="1" algn="just">
              <a:defRPr/>
            </a:pPr>
            <a:r>
              <a:rPr lang="fr-FR" sz="23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Dynamique scientifique à créer</a:t>
            </a:r>
            <a:endParaRPr lang="fr-FR" sz="2300" b="0" i="0" u="none" strike="noStrike" cap="none" spc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lvl="2" algn="just">
              <a:defRPr/>
            </a:pPr>
            <a:r>
              <a:rPr lang="fr-FR" sz="19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Initier la démarche et faire dialoguer sciences sociales (économie, régulation publique), droits et sciences des technologies</a:t>
            </a:r>
            <a:endParaRPr lang="fr-FR" sz="2300" b="0" i="0" u="none" strike="noStrike" cap="none" spc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lvl="2" algn="just">
              <a:defRPr/>
            </a:pPr>
            <a:r>
              <a:rPr lang="fr-FR" sz="19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Politiques publiques, crise énergétique, Prix/Nudges, encadrement juridique (block-chain, capteurs, observation, ...)</a:t>
            </a:r>
            <a:endParaRPr lang="fr-FR" sz="2300" b="0" i="0" u="none" strike="noStrike" cap="none" spc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lvl="2" algn="just">
              <a:defRPr/>
            </a:pPr>
            <a:r>
              <a:rPr lang="fr-FR" sz="19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Première rencontre à organiser</a:t>
            </a:r>
            <a:endParaRPr lang="fr-FR" sz="2300" b="0" i="0" u="none" strike="noStrike" cap="none" spc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lvl="2" algn="just">
              <a:defRPr/>
            </a:pPr>
            <a:r>
              <a:rPr lang="fr-FR" sz="19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Opportunités avec le projet Descartes - Singapoure ?</a:t>
            </a:r>
            <a:endParaRPr lang="fr-FR" sz="2300" b="0" i="0" u="none" strike="noStrike" cap="none" spc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Programme</a:t>
            </a:r>
            <a:endParaRPr lang="fr-FR"/>
          </a:p>
        </p:txBody>
      </p:sp>
      <p:sp>
        <p:nvSpPr>
          <p:cNvPr id="3" name="Espace réservé du contenu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70000" lnSpcReduction="6000"/>
          </a:bodyPr>
          <a:lstStyle/>
          <a:p>
            <a:pPr>
              <a:defRPr/>
            </a:pPr>
            <a:r>
              <a:rPr lang="fr-FR"/>
              <a:t>Séance plénière : 9h10-10h15</a:t>
            </a:r>
            <a:endParaRPr lang="fr-FR"/>
          </a:p>
          <a:p>
            <a:pPr lvl="1">
              <a:defRPr/>
            </a:pPr>
            <a:r>
              <a:rPr lang="fr-FR"/>
              <a:t>Tour de table des présents - Position/intérêt dans l’OTE</a:t>
            </a:r>
            <a:endParaRPr lang="fr-FR"/>
          </a:p>
          <a:p>
            <a:pPr lvl="1">
              <a:defRPr/>
            </a:pPr>
            <a:r>
              <a:rPr lang="fr-FR"/>
              <a:t>Introduction générale sur l’OTE</a:t>
            </a:r>
            <a:endParaRPr lang="fr-FR"/>
          </a:p>
          <a:p>
            <a:pPr lvl="2">
              <a:defRPr/>
            </a:pPr>
            <a:r>
              <a:rPr lang="fr-FR"/>
              <a:t>Point de départ et dynamique</a:t>
            </a:r>
            <a:endParaRPr lang="fr-FR"/>
          </a:p>
          <a:p>
            <a:pPr lvl="2">
              <a:defRPr/>
            </a:pPr>
            <a:r>
              <a:rPr lang="fr-FR"/>
              <a:t>La plateforme OTE</a:t>
            </a:r>
            <a:endParaRPr lang="fr-FR"/>
          </a:p>
          <a:p>
            <a:pPr lvl="2">
              <a:defRPr/>
            </a:pPr>
            <a:r>
              <a:rPr lang="fr-FR"/>
              <a:t>Le programme d’animation scientifique</a:t>
            </a:r>
            <a:endParaRPr lang="fr-FR"/>
          </a:p>
          <a:p>
            <a:pPr lvl="1">
              <a:defRPr/>
            </a:pPr>
            <a:r>
              <a:rPr lang="fr-FR"/>
              <a:t>Actions OTE en cours</a:t>
            </a:r>
            <a:endParaRPr lang="fr-FR"/>
          </a:p>
          <a:p>
            <a:pPr lvl="2">
              <a:defRPr/>
            </a:pPr>
            <a:r>
              <a:rPr lang="fr-FR"/>
              <a:t>Études en cours</a:t>
            </a:r>
            <a:endParaRPr lang="fr-FR"/>
          </a:p>
          <a:p>
            <a:pPr lvl="2">
              <a:defRPr/>
            </a:pPr>
            <a:r>
              <a:rPr lang="fr-FR"/>
              <a:t>Travail d’animation par axe</a:t>
            </a:r>
            <a:endParaRPr lang="fr-FR"/>
          </a:p>
          <a:p>
            <a:pPr lvl="1">
              <a:defRPr/>
            </a:pPr>
            <a:r>
              <a:rPr lang="fr-FR"/>
              <a:t>Réponses coordonnées aux appels d’offre</a:t>
            </a:r>
            <a:endParaRPr lang="fr-FR"/>
          </a:p>
          <a:p>
            <a:pPr>
              <a:defRPr/>
            </a:pPr>
            <a:r>
              <a:rPr lang="fr-FR"/>
              <a:t>Pause café : 10h15-10h30</a:t>
            </a:r>
            <a:endParaRPr lang="fr-FR"/>
          </a:p>
          <a:p>
            <a:pPr>
              <a:defRPr/>
            </a:pPr>
            <a:r>
              <a:rPr lang="fr-FR"/>
              <a:t>Ateliers</a:t>
            </a:r>
            <a:r>
              <a:rPr lang="fr-FR"/>
              <a:t> : 10h30-11h30</a:t>
            </a:r>
            <a:endParaRPr lang="fr-FR"/>
          </a:p>
          <a:p>
            <a:pPr lvl="1">
              <a:defRPr/>
            </a:pPr>
            <a:r>
              <a:rPr lang="fr-FR"/>
              <a:t>Lien entre la plateforme scientifique et les attentes « données » ?</a:t>
            </a:r>
            <a:endParaRPr lang="fr-FR"/>
          </a:p>
          <a:p>
            <a:pPr lvl="1">
              <a:defRPr/>
            </a:pPr>
            <a:r>
              <a:rPr lang="fr-FR"/>
              <a:t>Ouverture vers les acteurs et les enjeux sociétaux</a:t>
            </a:r>
            <a:endParaRPr lang="fr-FR"/>
          </a:p>
          <a:p>
            <a:pPr lvl="1">
              <a:defRPr/>
            </a:pPr>
            <a:r>
              <a:rPr lang="fr-FR"/>
              <a:t>Positionnement de l’OTE par rapport à la crise énergétique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6452437" name="Titr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/>
              <a:t>Le programme d’animation scientifique</a:t>
            </a:r>
            <a:endParaRPr/>
          </a:p>
        </p:txBody>
      </p:sp>
      <p:sp>
        <p:nvSpPr>
          <p:cNvPr id="1441316439" name="Espace réservé du contenu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705906" y="1600728"/>
            <a:ext cx="11056176" cy="4987396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algn="just">
              <a:defRPr/>
            </a:pPr>
            <a:r>
              <a:rPr/>
              <a:t>Axe 4 : </a:t>
            </a:r>
            <a:r>
              <a:rPr lang="fr-FR" sz="2800" b="0" i="0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Des matériaux aux low tech pour une transition sobre en énergie et ressources naturelles (Vincent &amp; Christophe)</a:t>
            </a:r>
            <a:endParaRPr lang="fr-FR" sz="2800" b="0" i="0" u="none" strike="noStrike" cap="none" spc="0">
              <a:solidFill>
                <a:schemeClr val="accent2"/>
              </a:solidFill>
              <a:latin typeface="Arial"/>
              <a:ea typeface="Arial"/>
              <a:cs typeface="Arial"/>
            </a:endParaRPr>
          </a:p>
          <a:p>
            <a:pPr lvl="1" algn="just">
              <a:defRPr/>
            </a:pPr>
            <a:r>
              <a:rPr lang="fr-FR" sz="24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Validation présentation site OTE</a:t>
            </a:r>
            <a:r>
              <a:rPr lang="fr-FR" sz="2400" b="0" i="0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 : </a:t>
            </a:r>
            <a:r>
              <a:rPr lang="fr-FR" sz="2400" b="0" i="0" u="sng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  <a:hlinkClick r:id="rId2" tooltip="https://ote.univ-grenoble-alpes.fr/axe-4/"/>
              </a:rPr>
              <a:t>https://ote.univ-grenoble-alpes.fr/axe-4/</a:t>
            </a:r>
            <a:r>
              <a:rPr lang="fr-FR" sz="2800" b="0" i="0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 </a:t>
            </a:r>
            <a:endParaRPr sz="2800" b="0" i="0" u="none" strike="noStrike" cap="none" spc="0">
              <a:solidFill>
                <a:schemeClr val="accent2"/>
              </a:solidFill>
              <a:latin typeface="Arial"/>
              <a:ea typeface="Arial"/>
              <a:cs typeface="Arial"/>
            </a:endParaRPr>
          </a:p>
          <a:p>
            <a:pPr lvl="1" algn="just">
              <a:defRPr/>
            </a:pPr>
            <a:r>
              <a:rPr lang="fr-FR" sz="2400" b="0" i="0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 </a:t>
            </a:r>
            <a:r>
              <a:rPr lang="fr-FR" sz="24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Réunion des animateurs de l’axe le 28/06</a:t>
            </a:r>
            <a:endParaRPr lang="fr-FR" sz="2400" b="0" i="0" u="none" strike="noStrike" cap="none" spc="0">
              <a:solidFill>
                <a:schemeClr val="accent2"/>
              </a:solidFill>
              <a:latin typeface="Arial"/>
              <a:ea typeface="Arial"/>
              <a:cs typeface="Arial"/>
            </a:endParaRPr>
          </a:p>
          <a:p>
            <a:pPr lvl="2" algn="just">
              <a:defRPr/>
            </a:pPr>
            <a:r>
              <a:rPr lang="fr-FR" sz="16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Proposition de redéfinition de l’axe = </a:t>
            </a:r>
            <a:r>
              <a:rPr lang="fr-FR" sz="16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La transition énergétique, et ses matériaux, ses technologies : quelle place pour la sobriété  ?</a:t>
            </a:r>
            <a:endParaRPr lang="fr-FR" sz="1600" b="0" i="0" u="none" strike="noStrike" cap="none" spc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</a:endParaRPr>
          </a:p>
          <a:p>
            <a:pPr lvl="2" algn="just">
              <a:defRPr/>
            </a:pPr>
            <a:r>
              <a:rPr lang="fr-FR" sz="16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Objectif : </a:t>
            </a:r>
            <a:r>
              <a:rPr lang="fr-FR" sz="16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L’écart entre les scénarios de transition destinés à l’échelle d’un territoire et la littérature sur la criticité des matières premières</a:t>
            </a:r>
            <a:endParaRPr lang="fr-FR" sz="1600" b="0" i="0" u="none" strike="noStrike" cap="none" spc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</a:endParaRPr>
          </a:p>
          <a:p>
            <a:pPr lvl="2" algn="just">
              <a:defRPr/>
            </a:pPr>
            <a:r>
              <a:rPr lang="fr-FR" sz="16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Texte en cours de rédaction et diffusion à la communauté pour l’organisation d’un séminaire (26/09)</a:t>
            </a:r>
            <a:endParaRPr lang="fr-FR" sz="1600" b="0" i="0" u="none" strike="noStrike" cap="none" spc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</a:endParaRPr>
          </a:p>
          <a:p>
            <a:pPr lvl="2" algn="just">
              <a:defRPr/>
            </a:pPr>
            <a:r>
              <a:rPr lang="fr-FR" sz="16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Réflexion autour d’une collaboration avec les étudiants du Master RESET lors d’un séminaire au Lautaret sur le métabolisme urbain</a:t>
            </a:r>
            <a:endParaRPr lang="fr-FR" sz="1600" b="0" i="0" u="none" strike="noStrike" cap="none" spc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</a:endParaRPr>
          </a:p>
          <a:p>
            <a:pPr lvl="2" algn="just">
              <a:defRPr/>
            </a:pPr>
            <a:r>
              <a:rPr lang="fr-FR" sz="16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Faire la jonction avec les low-techs, forum low-TRE toujours dynamique et actif : voir forum </a:t>
            </a:r>
            <a:r>
              <a:rPr lang="fr-FR" sz="1600" b="0" i="0" u="sng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  <a:hlinkClick r:id="rId3" tooltip="https://forum-lowtre-ecosesa.univ-grenoble-alpes.fr/"/>
              </a:rPr>
              <a:t>https://forum-lowtre-ecosesa.univ-grenoble-alpes.fr/</a:t>
            </a:r>
            <a:r>
              <a:rPr lang="fr-FR" sz="16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endParaRPr lang="fr-FR" sz="1600" b="0" i="0" u="none" strike="noStrike" cap="none" spc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</a:endParaRPr>
          </a:p>
          <a:p>
            <a:pPr lvl="2" algn="just">
              <a:defRPr/>
            </a:pPr>
            <a:r>
              <a:rPr lang="fr-FR" sz="16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Conférence sur les low-tech à ‘ENSE3 dans laquelle l’OTE est partie prenante (S. Hodencq, B. Delinchant, ...)</a:t>
            </a:r>
            <a:endParaRPr lang="fr-FR" sz="1600" b="0" i="0" u="none" strike="noStrike" cap="none" spc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916250" name="Titr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/>
              <a:t>Le programme d’animation scientifique</a:t>
            </a:r>
            <a:endParaRPr/>
          </a:p>
        </p:txBody>
      </p:sp>
      <p:sp>
        <p:nvSpPr>
          <p:cNvPr id="1108829401" name="Espace réservé du contenu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429006" y="1640416"/>
            <a:ext cx="11333987" cy="5132916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algn="just">
              <a:defRPr/>
            </a:pPr>
            <a:r>
              <a:rPr/>
              <a:t>Axe 5 : </a:t>
            </a:r>
            <a:r>
              <a:rPr lang="fr-FR" sz="2800" b="0" i="0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Accès à l’énergie et qualité de service: regards croisés entre mini-réseaux isolés des pays émergents, et enjeux de solidarité dans les pays développés (Pascale &amp; Marie-Cecile)</a:t>
            </a:r>
            <a:endParaRPr lang="fr-FR" sz="2800" b="0" i="0" u="none" strike="noStrike" cap="none" spc="0">
              <a:solidFill>
                <a:schemeClr val="accent2"/>
              </a:solidFill>
              <a:latin typeface="Arial"/>
              <a:ea typeface="Arial"/>
              <a:cs typeface="Arial"/>
            </a:endParaRPr>
          </a:p>
          <a:p>
            <a:pPr lvl="1" algn="just">
              <a:defRPr/>
            </a:pPr>
            <a:r>
              <a:rPr lang="fr-FR" sz="24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Validation </a:t>
            </a:r>
            <a:r>
              <a:rPr lang="fr-FR" sz="24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présentation </a:t>
            </a:r>
            <a:r>
              <a:rPr lang="fr-FR" sz="24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site OTE</a:t>
            </a:r>
            <a:r>
              <a:rPr lang="fr-FR" sz="2400" b="0" i="0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 :</a:t>
            </a:r>
            <a:r>
              <a:rPr lang="fr-FR" sz="2400" b="0" i="0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 </a:t>
            </a:r>
            <a:r>
              <a:rPr lang="fr-FR" sz="2400" b="0" i="0" u="sng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  <a:hlinkClick r:id="rId2" tooltip="https://ote.univ-grenoble-alpes.fr/axe-4/"/>
              </a:rPr>
              <a:t>https://ote.univ-grenoble-alpes.fr/axe-5/</a:t>
            </a:r>
            <a:r>
              <a:rPr lang="fr-FR" sz="2400" b="0" i="0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 </a:t>
            </a:r>
            <a:endParaRPr lang="fr-FR" sz="2800" b="0" i="0" u="none" strike="noStrike" cap="none" spc="0">
              <a:solidFill>
                <a:schemeClr val="accent2"/>
              </a:solidFill>
              <a:latin typeface="Arial"/>
              <a:ea typeface="Arial"/>
              <a:cs typeface="Arial"/>
            </a:endParaRPr>
          </a:p>
          <a:p>
            <a:pPr lvl="1" algn="just">
              <a:defRPr/>
            </a:pPr>
            <a:r>
              <a:rPr lang="fr-FR" sz="24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1ère réunion du 5 septembre</a:t>
            </a:r>
            <a:endParaRPr lang="fr-FR" sz="2400" b="0" i="0" u="none" strike="noStrike" cap="none" spc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lvl="2" algn="just">
              <a:defRPr/>
            </a:pPr>
            <a:r>
              <a:rPr lang="fr-FR" sz="16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Présence forte Science Environnement/Science sociales/Sciences ingénieurs</a:t>
            </a:r>
            <a:endParaRPr lang="fr-FR" sz="1600" b="0" i="0" u="none" strike="noStrike" cap="none" spc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</a:endParaRPr>
          </a:p>
          <a:p>
            <a:pPr lvl="2" algn="just">
              <a:defRPr/>
            </a:pPr>
            <a:r>
              <a:rPr lang="fr-FR" sz="16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Échanges sur les enjeux adressés :</a:t>
            </a:r>
            <a:endParaRPr lang="fr-FR" sz="1600" b="0" i="0" u="none" strike="noStrike" cap="none" spc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</a:endParaRPr>
          </a:p>
          <a:p>
            <a:pPr lvl="2" algn="just">
              <a:defRPr/>
            </a:pPr>
            <a:r>
              <a:rPr lang="fr-FR" sz="16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Croisement sur les approches « réseaux et accès à l’énergie Nords » vs « réseaux et accès à l’énergie Sud »</a:t>
            </a:r>
            <a:endParaRPr lang="fr-FR" sz="1600" b="0" i="0" u="none" strike="noStrike" cap="none" spc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</a:endParaRPr>
          </a:p>
          <a:p>
            <a:pPr lvl="1" algn="just">
              <a:defRPr/>
            </a:pPr>
            <a:r>
              <a:rPr lang="fr-FR" sz="24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Prochaine réunion à prévoir </a:t>
            </a:r>
            <a:endParaRPr lang="fr-FR" sz="2400" b="0" i="0" u="none" strike="noStrike" cap="none" spc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lvl="2" algn="just">
              <a:defRPr/>
            </a:pPr>
            <a:r>
              <a:rPr lang="fr-FR" sz="16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Séminaires des travaux des doctorants en SPI, SHS et sciences de l’environnement</a:t>
            </a:r>
            <a:endParaRPr lang="fr-FR" sz="1600" b="0" i="0" u="none" strike="noStrike" cap="none" spc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</a:endParaRPr>
          </a:p>
          <a:p>
            <a:pPr lvl="1" algn="just">
              <a:defRPr/>
            </a:pPr>
            <a:r>
              <a:rPr lang="fr-FR" sz="20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Possibilité d’appel d’offres :</a:t>
            </a:r>
            <a:endParaRPr lang="fr-FR" sz="2000" b="0" i="0" u="none" strike="noStrike" cap="none" spc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</a:endParaRPr>
          </a:p>
          <a:p>
            <a:pPr lvl="2" algn="just">
              <a:defRPr/>
            </a:pPr>
            <a:r>
              <a:rPr lang="fr-FR" sz="16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Dynamique de consortium en travaillant sur les outremers</a:t>
            </a:r>
            <a:endParaRPr lang="fr-FR" sz="1600" b="0" i="0" u="none" strike="noStrike" cap="none" spc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</a:endParaRPr>
          </a:p>
          <a:p>
            <a:pPr lvl="2" algn="just">
              <a:defRPr/>
            </a:pPr>
            <a:r>
              <a:rPr lang="fr-FR" sz="16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Appels d’offre LEAP : </a:t>
            </a:r>
            <a:r>
              <a:rPr lang="fr-FR" sz="1400" b="0" i="0" u="sng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  <a:hlinkClick r:id="rId3" tooltip="https://www.leap-re.eu/leap-re-2nd-call-for-au-eu-collaborative-research-and-innovation-projects-on-renewable-energy/"/>
              </a:rPr>
              <a:t>https://www.leap-re.eu/leap-re-2nd-call-for-au-eu-collaborative-research-and-innovation-projects-on-renewable-energy/</a:t>
            </a:r>
            <a:r>
              <a:rPr lang="fr-FR" sz="14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, pré-proposition pour le 23 septembre</a:t>
            </a:r>
            <a:endParaRPr lang="fr-FR" sz="1600" b="0" i="0" u="none" strike="noStrike" cap="none" spc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2558619" name="Titr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z="44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Le programme d’animation scientifique</a:t>
            </a:r>
            <a:endParaRPr/>
          </a:p>
        </p:txBody>
      </p:sp>
      <p:sp>
        <p:nvSpPr>
          <p:cNvPr id="1455829799" name="Espace réservé du contenu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Axe 6 : La plate-forme et l’interaction avec les SFR</a:t>
            </a:r>
            <a:endParaRPr/>
          </a:p>
          <a:p>
            <a:pPr lvl="1">
              <a:defRPr/>
            </a:pPr>
            <a:r>
              <a:rPr/>
              <a:t>Créer page internet sur le site OTE, ...</a:t>
            </a:r>
            <a:endParaRPr/>
          </a:p>
          <a:p>
            <a:pPr lvl="1">
              <a:defRPr/>
            </a:pPr>
            <a:r>
              <a:rPr/>
              <a:t>Définir le contenu avec les partenaires</a:t>
            </a:r>
            <a:endParaRPr/>
          </a:p>
          <a:p>
            <a:pPr lvl="2">
              <a:defRPr/>
            </a:pPr>
            <a:r>
              <a:rPr/>
              <a:t>GRICAD</a:t>
            </a:r>
            <a:endParaRPr/>
          </a:p>
          <a:p>
            <a:pPr lvl="2">
              <a:defRPr/>
            </a:pPr>
            <a:r>
              <a:rPr/>
              <a:t>SFR Innovacs et Territoires en Réseaux ...</a:t>
            </a:r>
            <a:endParaRPr/>
          </a:p>
          <a:p>
            <a:pPr lvl="1">
              <a:defRPr/>
            </a:pPr>
            <a:r>
              <a:rPr/>
              <a:t>Mise en ligne de tutoriaux </a:t>
            </a:r>
            <a:endParaRPr/>
          </a:p>
          <a:p>
            <a:pPr lvl="2">
              <a:defRPr/>
            </a:pPr>
            <a:r>
              <a:rPr/>
              <a:t>A définir avec les chercheurs ...</a:t>
            </a:r>
            <a:endParaRPr/>
          </a:p>
          <a:p>
            <a:pPr lvl="2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847587" name="Titr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z="44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Le programme d’animation scientifique</a:t>
            </a:r>
            <a:endParaRPr/>
          </a:p>
        </p:txBody>
      </p:sp>
      <p:sp>
        <p:nvSpPr>
          <p:cNvPr id="1043171866" name="Espace réservé du contenu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Rappel de ressources disponibles pour lancer la dynamique :</a:t>
            </a:r>
            <a:endParaRPr/>
          </a:p>
          <a:p>
            <a:pPr lvl="1">
              <a:defRPr/>
            </a:pPr>
            <a:r>
              <a:rPr/>
              <a:t>Le programme scientifique officiel : </a:t>
            </a:r>
            <a:endParaRPr/>
          </a:p>
          <a:p>
            <a:pPr lvl="2">
              <a:defRPr/>
            </a:pPr>
            <a:r>
              <a:rPr/>
              <a:t>Programme : </a:t>
            </a:r>
            <a:r>
              <a:rPr lang="fr-FR" sz="2000" b="0" i="0" u="sng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  <a:hlinkClick r:id="rId2" tooltip="https://cloud.univ-grenoble-alpes.fr/s/KqnNKpGKSHnEBxd"/>
              </a:rPr>
              <a:t>https://cloud.univ-grenoble-alpes.fr/s/KqnNKpGKSHnEBxd</a:t>
            </a:r>
            <a:r>
              <a:rPr lang="fr-FR" sz="20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endParaRPr/>
          </a:p>
          <a:p>
            <a:pPr lvl="2">
              <a:defRPr/>
            </a:pPr>
            <a:r>
              <a:rPr/>
              <a:t>Présentation : </a:t>
            </a:r>
            <a:r>
              <a:rPr lang="fr-FR" sz="2000" b="0" i="0" u="sng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  <a:hlinkClick r:id="rId3" tooltip="https://cloud.univ-grenoble-alpes.fr/s/JZmAxemBHwNabiL"/>
              </a:rPr>
              <a:t>https://cloud.univ-grenoble-alpes.fr/s/JZmAxemBHwNabiL</a:t>
            </a:r>
            <a:r>
              <a:rPr lang="fr-FR" sz="20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endParaRPr/>
          </a:p>
          <a:p>
            <a:pPr lvl="2">
              <a:defRPr/>
            </a:pPr>
            <a:r>
              <a:rPr/>
              <a:t>Liste des personnes et labos impliquées : </a:t>
            </a:r>
            <a:r>
              <a:rPr lang="fr-FR" sz="2000" b="0" i="0" u="sng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  <a:hlinkClick r:id="rId4" tooltip="https://cloud.univ-grenoble-alpes.fr/s/qxW54cZNmR7f2gb"/>
              </a:rPr>
              <a:t>https://cloud.univ-grenoble-alpes.fr/s/qxW54cZNmR7f2gb</a:t>
            </a:r>
            <a:r>
              <a:rPr lang="fr-FR" sz="20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endParaRPr/>
          </a:p>
          <a:p>
            <a:pPr lvl="1">
              <a:defRPr/>
            </a:pPr>
            <a:r>
              <a:rPr/>
              <a:t>le programme scientifique ouvert de l’OTE</a:t>
            </a:r>
            <a:r>
              <a:rPr/>
              <a:t> :</a:t>
            </a:r>
            <a:endParaRPr/>
          </a:p>
          <a:p>
            <a:pPr lvl="2">
              <a:defRPr/>
            </a:pPr>
            <a:r>
              <a:rPr/>
              <a:t>Voir : </a:t>
            </a:r>
            <a:r>
              <a:rPr lang="fr-FR" sz="2000" b="0" i="0" u="sng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  <a:hlinkClick r:id="rId5" tooltip="https://cloud.univ-grenoble-alpes.fr/s/kg6Az2asSJk5Hoq"/>
              </a:rPr>
              <a:t>https://cloud.univ-grenoble-alpes.fr/s/kg6Az2asSJk5Hoq</a:t>
            </a:r>
            <a:r>
              <a:rPr lang="fr-FR" sz="20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endParaRPr/>
          </a:p>
          <a:p>
            <a:pPr lvl="3">
              <a:defRPr/>
            </a:pPr>
            <a:r>
              <a:rPr/>
              <a:t>Découvrir les actions inter-disciplinaires, pouvoir s’intégrer</a:t>
            </a:r>
            <a:endParaRPr/>
          </a:p>
          <a:p>
            <a:pPr lvl="2">
              <a:defRPr/>
            </a:pPr>
            <a:r>
              <a:rPr/>
              <a:t>Feuille de route OTE pour les axes : </a:t>
            </a:r>
            <a:r>
              <a:rPr lang="fr-FR" sz="2000" b="0" i="0" u="sng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  <a:hlinkClick r:id="rId6" tooltip="https://cloud.univ-grenoble-alpes.fr/s/oMD3kZpkmtqFt3M"/>
              </a:rPr>
              <a:t>https://cloud.univ-grenoble-alpes.fr/s/oMD3kZpkmtqFt3M</a:t>
            </a:r>
            <a:r>
              <a:rPr lang="fr-FR" sz="20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50198155" name="Titr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49" y="1709737"/>
            <a:ext cx="10515600" cy="2852736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/>
              <a:t>Actions OTE en cours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1881403" name="Titr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/>
              <a:t>Le recrutement en cours OTE</a:t>
            </a:r>
            <a:endParaRPr/>
          </a:p>
        </p:txBody>
      </p:sp>
      <p:sp>
        <p:nvSpPr>
          <p:cNvPr id="618488502" name="Espace réservé du contenu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Voir : </a:t>
            </a:r>
            <a:r>
              <a:rPr lang="fr-FR" sz="2800" b="0" i="0" u="sng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  <a:hlinkClick r:id="rId2" tooltip="https://ote.univ-grenoble-alpes.fr/role-des-participants-aux-etudes/"/>
              </a:rPr>
              <a:t>https://ote.univ-grenoble-alpes.fr/role-des-participants-aux-etudes/</a:t>
            </a:r>
            <a:r>
              <a:rPr lang="fr-FR" sz="2800" b="0" i="0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 </a:t>
            </a:r>
            <a:endParaRPr/>
          </a:p>
        </p:txBody>
      </p:sp>
      <p:sp>
        <p:nvSpPr>
          <p:cNvPr id="350883243" name="" hidden="0"/>
          <p:cNvSpPr/>
          <p:nvPr isPhoto="0" userDrawn="0"/>
        </p:nvSpPr>
        <p:spPr bwMode="auto">
          <a:xfrm flipH="0" flipV="0">
            <a:off x="12416112" y="5700303"/>
            <a:ext cx="153813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1706223772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6447552" y="2408464"/>
            <a:ext cx="4301249" cy="1493090"/>
          </a:xfrm>
          <a:prstGeom prst="rect">
            <a:avLst/>
          </a:prstGeom>
        </p:spPr>
      </p:pic>
      <p:sp>
        <p:nvSpPr>
          <p:cNvPr id="605642922" name="" hidden="0"/>
          <p:cNvSpPr/>
          <p:nvPr isPhoto="0" userDrawn="0"/>
        </p:nvSpPr>
        <p:spPr bwMode="auto">
          <a:xfrm flipH="0" flipV="0">
            <a:off x="7764035" y="6176962"/>
            <a:ext cx="121797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1707814441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1795475" y="2885122"/>
            <a:ext cx="3798785" cy="3020785"/>
          </a:xfrm>
          <a:prstGeom prst="rect">
            <a:avLst/>
          </a:prstGeom>
        </p:spPr>
      </p:pic>
      <p:sp>
        <p:nvSpPr>
          <p:cNvPr id="427554624" name="" hidden="0"/>
          <p:cNvSpPr/>
          <p:nvPr isPhoto="0" userDrawn="0"/>
        </p:nvSpPr>
        <p:spPr bwMode="auto">
          <a:xfrm flipH="0" flipV="0">
            <a:off x="12277060" y="7476030"/>
            <a:ext cx="215957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492804793" name="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 flipH="0" flipV="0">
            <a:off x="6308501" y="4184191"/>
            <a:ext cx="4831910" cy="2274789"/>
          </a:xfrm>
          <a:prstGeom prst="rect">
            <a:avLst/>
          </a:prstGeom>
        </p:spPr>
      </p:pic>
      <p:sp>
        <p:nvSpPr>
          <p:cNvPr id="884058863" name="" hidden="0"/>
          <p:cNvSpPr txBox="1"/>
          <p:nvPr isPhoto="0" userDrawn="0"/>
        </p:nvSpPr>
        <p:spPr bwMode="auto">
          <a:xfrm flipH="0" flipV="0">
            <a:off x="1501933" y="5883200"/>
            <a:ext cx="10522686" cy="396275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000" b="1">
                <a:solidFill>
                  <a:srgbClr val="FF0000"/>
                </a:solidFill>
              </a:rPr>
              <a:t>Ce matin, vous êtes 50 personnes ... et avec 2 ou 3 contacts hors Isère = 150 nouveaux adhérents !</a:t>
            </a:r>
            <a:endParaRPr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3743516" name="Titr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ctr" anchorCtr="0" forceAA="0" upright="0" compatLnSpc="0">
            <a:normAutofit fontScale="95000" lnSpcReduction="1000"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/>
              <a:t>Etudes en cours </a:t>
            </a:r>
            <a:endParaRPr/>
          </a:p>
        </p:txBody>
      </p:sp>
      <p:sp>
        <p:nvSpPr>
          <p:cNvPr id="1734204791" name="Espace réservé du contenu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>
              <a:defRPr/>
            </a:pPr>
            <a:r>
              <a:rPr lang="fr-FR" sz="2800" b="0" i="0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xKy (en cours de préparation, ...)</a:t>
            </a:r>
            <a:endParaRPr lang="fr-FR" sz="2800" b="0" i="0" u="none" strike="noStrike" cap="none" spc="0">
              <a:solidFill>
                <a:schemeClr val="accent2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lang="fr-FR" sz="2800" b="0" i="0" u="none" strike="noStrike" cap="none" spc="0">
              <a:solidFill>
                <a:schemeClr val="accent2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/>
              <a:t>Etudelec (lancée)</a:t>
            </a:r>
            <a:endParaRPr/>
          </a:p>
          <a:p>
            <a:pPr>
              <a:defRPr/>
            </a:pPr>
            <a:endParaRPr/>
          </a:p>
          <a:p>
            <a:pPr>
              <a:defRPr/>
            </a:pPr>
            <a:r>
              <a:rPr/>
              <a:t>Communautés énergétiques (en cours de préparation, ...)</a:t>
            </a:r>
            <a:endParaRPr/>
          </a:p>
          <a:p>
            <a:pPr>
              <a:defRPr/>
            </a:pPr>
            <a:endParaRPr/>
          </a:p>
          <a:p>
            <a:pPr>
              <a:defRPr/>
            </a:pPr>
            <a:r>
              <a:rPr/>
              <a:t>Intermob (lancé depuis mobil-air)</a:t>
            </a:r>
            <a:endParaRPr/>
          </a:p>
          <a:p>
            <a:pPr>
              <a:defRPr/>
            </a:pPr>
            <a:endParaRPr/>
          </a:p>
          <a:p>
            <a:pPr>
              <a:defRPr/>
            </a:pPr>
            <a:r>
              <a:rPr/>
              <a:t>Learning Home (en cours en parallèle dans l’ANR)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7481604" name="Titr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z="44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Focus sur Winky/Loky</a:t>
            </a:r>
            <a:endParaRPr/>
          </a:p>
        </p:txBody>
      </p:sp>
      <p:sp>
        <p:nvSpPr>
          <p:cNvPr id="504854427" name="" hidden="0"/>
          <p:cNvSpPr/>
          <p:nvPr isPhoto="0" userDrawn="0"/>
        </p:nvSpPr>
        <p:spPr bwMode="auto">
          <a:xfrm flipH="0" flipV="0">
            <a:off x="257545" y="3928995"/>
            <a:ext cx="164573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56424184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118089" y="1582104"/>
            <a:ext cx="11886506" cy="5234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2235082" name="Titr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z="44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L’agenda de l’OTE</a:t>
            </a:r>
            <a:endParaRPr/>
          </a:p>
        </p:txBody>
      </p:sp>
      <p:sp>
        <p:nvSpPr>
          <p:cNvPr id="996554653" name="Espace réservé du contenu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2800" b="0" i="0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Faire un lancement et une inauguration officielle de l'OTE</a:t>
            </a:r>
            <a:endParaRPr lang="fr-FR" sz="2800" b="0" i="0" u="none" strike="noStrike" cap="none" spc="0">
              <a:solidFill>
                <a:schemeClr val="accent2"/>
              </a:solidFill>
              <a:latin typeface="Arial"/>
              <a:ea typeface="Arial"/>
              <a:cs typeface="Arial"/>
            </a:endParaRPr>
          </a:p>
          <a:p>
            <a:pPr lvl="1">
              <a:defRPr/>
            </a:pPr>
            <a:r>
              <a:rPr lang="fr-FR" sz="24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Quand ? Plutôt à partir de janvier, ...</a:t>
            </a:r>
            <a:endParaRPr lang="fr-FR" sz="2400" b="0" i="0" u="none" strike="noStrike" cap="none" spc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lvl="1">
              <a:defRPr/>
            </a:pPr>
            <a:r>
              <a:rPr lang="fr-FR" sz="24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Ouverte aux acteurs socio-économiques et au grand public</a:t>
            </a:r>
            <a:endParaRPr lang="fr-FR" sz="2400" b="0" i="0" u="none" strike="noStrike" cap="none" spc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lvl="1">
              <a:defRPr/>
            </a:pPr>
            <a:r>
              <a:rPr lang="fr-FR" sz="24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Avec une large communication</a:t>
            </a:r>
            <a:endParaRPr lang="fr-FR" sz="2400" b="0" i="0" u="none" strike="noStrike" cap="none" spc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fr-FR" sz="2800" b="0" i="0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Les journées PT - Green</a:t>
            </a:r>
            <a:r>
              <a:rPr lang="fr-FR" sz="2800" b="0" i="0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 : 27 &amp; 28 octobre</a:t>
            </a:r>
            <a:endParaRPr lang="fr-FR" sz="2800" b="0" i="0" u="none" strike="noStrike" cap="none" spc="0">
              <a:solidFill>
                <a:schemeClr val="accent2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fr-FR" sz="2800" b="0" i="0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Mise en ligne du planning :</a:t>
            </a:r>
            <a:endParaRPr lang="fr-FR" sz="2800" b="0" i="0" u="none" strike="noStrike" cap="none" spc="0">
              <a:solidFill>
                <a:schemeClr val="accent2"/>
              </a:solidFill>
              <a:latin typeface="Arial"/>
              <a:ea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r>
              <a:rPr lang="fr-FR" sz="2400" b="0" i="0" u="sng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  <a:hlinkClick r:id="rId2" tooltip="https://ote.univ-grenoble-alpes.fr/"/>
              </a:rPr>
              <a:t>https://ote.univ-grenoble-alpes.fr/</a:t>
            </a:r>
            <a:r>
              <a:rPr lang="fr-FR" sz="2400" b="0" i="0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 </a:t>
            </a:r>
            <a:r>
              <a:rPr lang="fr-FR" sz="2400" b="0" i="0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 </a:t>
            </a:r>
            <a:endParaRPr lang="fr-FR" sz="2800" b="0" i="0" u="none" strike="noStrike" cap="none" spc="0">
              <a:solidFill>
                <a:schemeClr val="accent2"/>
              </a:solidFill>
              <a:latin typeface="Arial"/>
              <a:ea typeface="Arial"/>
              <a:cs typeface="Arial"/>
            </a:endParaRPr>
          </a:p>
          <a:p>
            <a:pPr lvl="1">
              <a:defRPr/>
            </a:pPr>
            <a:endParaRPr lang="fr-FR" sz="2800" b="0" i="0" u="none" strike="noStrike" cap="none" spc="0">
              <a:solidFill>
                <a:schemeClr val="accent2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22812791" name="" hidden="0"/>
          <p:cNvSpPr/>
          <p:nvPr isPhoto="0" userDrawn="0"/>
        </p:nvSpPr>
        <p:spPr bwMode="auto">
          <a:xfrm flipH="0" flipV="0">
            <a:off x="11269091" y="7175107"/>
            <a:ext cx="169416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530900431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6894500" y="4001293"/>
            <a:ext cx="4695264" cy="27819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8156801" name="Titr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/>
              <a:t>Stratégie de communication de l’OTE</a:t>
            </a:r>
            <a:endParaRPr/>
          </a:p>
        </p:txBody>
      </p:sp>
      <p:sp>
        <p:nvSpPr>
          <p:cNvPr id="1483962094" name="Espace réservé du contenu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algn="just">
              <a:defRPr/>
            </a:pPr>
            <a:r>
              <a:rPr/>
              <a:t>Pour la visibilité de l’OTE</a:t>
            </a:r>
            <a:endParaRPr/>
          </a:p>
          <a:p>
            <a:pPr algn="just">
              <a:defRPr/>
            </a:pPr>
            <a:r>
              <a:rPr/>
              <a:t>Au service de la science des chercheurs impliqués :</a:t>
            </a:r>
            <a:endParaRPr/>
          </a:p>
          <a:p>
            <a:pPr algn="just">
              <a:defRPr/>
            </a:pPr>
            <a:r>
              <a:rPr lang="fr-FR" sz="24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Apparaitre dans l'annuaire de l'OTE ?</a:t>
            </a:r>
            <a:endParaRPr lang="fr-FR" sz="2400" b="0" i="0" u="none" strike="noStrike" cap="none" spc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algn="just">
              <a:defRPr/>
            </a:pPr>
            <a:r>
              <a:rPr lang="fr-FR" sz="24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Faire apparaitre et rendre ses recherches visible via l’OTE</a:t>
            </a:r>
            <a:endParaRPr lang="fr-FR" sz="2400" b="0" i="0" u="none" strike="noStrike" cap="none" spc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lvl="1" algn="just">
              <a:defRPr/>
            </a:pPr>
            <a:r>
              <a:rPr lang="fr-FR" sz="20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avoir une dynamique Twitter, alimenter en fait marquant, montrer la page LinkedIn, ...</a:t>
            </a:r>
            <a:endParaRPr lang="fr-FR" sz="2400" b="0" i="0" u="none" strike="noStrike" cap="none" spc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lvl="1" algn="just">
              <a:defRPr/>
            </a:pPr>
            <a:r>
              <a:rPr lang="fr-FR" sz="24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mise en vitrine des living-lab</a:t>
            </a:r>
            <a:endParaRPr/>
          </a:p>
          <a:p>
            <a:pPr lvl="1" algn="just">
              <a:defRPr/>
            </a:pPr>
            <a:r>
              <a:rPr lang="fr-FR"/>
              <a:t>Mise en vitrine de productions : </a:t>
            </a:r>
            <a:endParaRPr lang="fr-FR"/>
          </a:p>
          <a:p>
            <a:pPr lvl="2" algn="just">
              <a:defRPr/>
            </a:pPr>
            <a:r>
              <a:rPr lang="fr-FR"/>
              <a:t>Vidéos, jeux sérieux</a:t>
            </a:r>
            <a:r>
              <a:rPr lang="fr-FR"/>
              <a:t>, transect, ...</a:t>
            </a:r>
            <a:endParaRPr lang="fr-FR"/>
          </a:p>
          <a:p>
            <a:pPr lvl="2" algn="just">
              <a:defRPr/>
            </a:pPr>
            <a:r>
              <a:rPr lang="fr-FR"/>
              <a:t>Open-Science (publication, data, ...)</a:t>
            </a:r>
            <a:endParaRPr lang="fr-FR" sz="2400" b="0" i="0" u="none" strike="noStrike" cap="none" spc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3366969" name="Titr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49" y="1709737"/>
            <a:ext cx="10515600" cy="2852736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/>
              <a:t>Introduction générale sur l’OTE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8991722" name="Titr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49" y="1709737"/>
            <a:ext cx="10515600" cy="2852736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/>
              <a:t>Réponses coordonnées aux appels d’offres</a:t>
            </a:r>
            <a:endParaRPr/>
          </a:p>
        </p:txBody>
      </p:sp>
      <p:sp>
        <p:nvSpPr>
          <p:cNvPr id="1207751328" name="Espace réservé du texte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49" y="4589462"/>
            <a:ext cx="10515600" cy="15001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5773797" name="Titr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/>
              <a:t>Réponse aux appels</a:t>
            </a:r>
            <a:endParaRPr/>
          </a:p>
        </p:txBody>
      </p:sp>
      <p:sp>
        <p:nvSpPr>
          <p:cNvPr id="1438417125" name="Espace réservé du contenu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144631" y="1825624"/>
            <a:ext cx="10515600" cy="4351338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50000" lnSpcReduction="10000"/>
          </a:bodyPr>
          <a:lstStyle/>
          <a:p>
            <a:pPr>
              <a:defRPr/>
            </a:pPr>
            <a:r>
              <a:rPr/>
              <a:t>2 objectifs :</a:t>
            </a:r>
            <a:endParaRPr/>
          </a:p>
          <a:p>
            <a:pPr lvl="1">
              <a:defRPr/>
            </a:pPr>
            <a:r>
              <a:rPr/>
              <a:t>A court terme et moyen : alimenter la dynamique scientifique</a:t>
            </a:r>
            <a:endParaRPr/>
          </a:p>
          <a:p>
            <a:pPr lvl="1">
              <a:defRPr/>
            </a:pPr>
            <a:r>
              <a:rPr/>
              <a:t>A long terme : pérenniser une approche OTE</a:t>
            </a:r>
            <a:endParaRPr/>
          </a:p>
          <a:p>
            <a:pPr lvl="2">
              <a:defRPr/>
            </a:pPr>
            <a:r>
              <a:rPr/>
              <a:t>Modèle fondation/association</a:t>
            </a:r>
            <a:endParaRPr/>
          </a:p>
          <a:p>
            <a:pPr>
              <a:defRPr/>
            </a:pPr>
            <a:r>
              <a:rPr sz="3600"/>
              <a:t>Le PEPR TASE</a:t>
            </a:r>
            <a:endParaRPr sz="3600"/>
          </a:p>
          <a:p>
            <a:pPr lvl="1">
              <a:defRPr/>
            </a:pPr>
            <a:r>
              <a:rPr lang="fr-FR" sz="19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Le PEPR a été validé par le CSTP (comité d’évaluation scientifique) au mois de juin, puis par le SGPI (Secrétariat Général Pour l’Investissement) fin juillet.</a:t>
            </a:r>
            <a:endParaRPr lang="fr-FR" sz="1900" b="0" i="0" u="none" strike="noStrike" cap="none" spc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lvl="1">
              <a:defRPr/>
            </a:pPr>
            <a:r>
              <a:rPr lang="fr-FR" sz="22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Ouvre donc la porte au lancement des projets ciblés, puis des AAP et des AMI</a:t>
            </a:r>
            <a:endParaRPr lang="fr-FR" sz="2200" b="0" i="0" u="none" strike="noStrike" cap="none" spc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lvl="1">
              <a:defRPr/>
            </a:pPr>
            <a:r>
              <a:rPr lang="fr-FR" sz="22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publication des appels en janvier, pour des résultats connus au printemps 2023 et un démarrage des projets retenus au début de l’automne 2023</a:t>
            </a:r>
            <a:endParaRPr lang="fr-FR" sz="3600" b="0" i="0" u="none" strike="noStrike" cap="none" spc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lvl="1">
              <a:defRPr/>
            </a:pPr>
            <a:r>
              <a:rPr lang="fr-FR" sz="24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Détails (Voir TR suivants)</a:t>
            </a:r>
            <a:endParaRPr lang="fr-FR" sz="2400" b="0" i="0" u="none" strike="noStrike" cap="none" spc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lvl="0">
              <a:defRPr/>
            </a:pPr>
            <a:r>
              <a:rPr lang="fr-FR" sz="3600" b="0" i="0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Le labex Energie</a:t>
            </a:r>
            <a:endParaRPr lang="fr-FR" sz="3600" b="0" i="0" u="none" strike="noStrike" cap="none" spc="0">
              <a:solidFill>
                <a:schemeClr val="accent2"/>
              </a:solidFill>
              <a:latin typeface="Arial"/>
              <a:ea typeface="Arial"/>
              <a:cs typeface="Arial"/>
            </a:endParaRPr>
          </a:p>
          <a:p>
            <a:pPr lvl="1">
              <a:defRPr/>
            </a:pPr>
            <a:r>
              <a:rPr lang="fr-FR" sz="20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Proch</a:t>
            </a:r>
            <a:r>
              <a:rPr lang="fr-FR" sz="20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aine réunions à venir</a:t>
            </a:r>
            <a:endParaRPr lang="fr-FR" sz="2000" b="0" i="0" u="none" strike="noStrike" cap="none" spc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lvl="0">
              <a:defRPr/>
            </a:pPr>
            <a:r>
              <a:rPr lang="fr-FR" sz="3600" b="0" i="0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Appels d’offre LEAP, programme « nord-Sud » :</a:t>
            </a:r>
            <a:endParaRPr lang="fr-FR" sz="3600" b="0" i="0" u="none" strike="noStrike" cap="none" spc="0">
              <a:solidFill>
                <a:schemeClr val="accent2"/>
              </a:solidFill>
              <a:latin typeface="Arial"/>
              <a:ea typeface="Arial"/>
              <a:cs typeface="Arial"/>
            </a:endParaRPr>
          </a:p>
          <a:p>
            <a:pPr lvl="1">
              <a:defRPr/>
            </a:pPr>
            <a:r>
              <a:rPr lang="fr-FR" sz="24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fr-FR" sz="2400" b="0" i="0" u="sng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  <a:hlinkClick r:id="rId2" tooltip="https://www.leap-re.eu/leap-re-2nd-call-for-au-eu-collaborative-research-and-innovation-projects-on-renewable-energy/"/>
              </a:rPr>
              <a:t>https://www.leap-re.eu/leap-re-2nd-call-for-au-eu-collaborative-research-and-innovation-projects-on-renewable-energy/</a:t>
            </a:r>
            <a:r>
              <a:rPr lang="fr-FR" sz="24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, pré-proposition pour le 23 septembre</a:t>
            </a:r>
            <a:endParaRPr/>
          </a:p>
          <a:p>
            <a:pPr>
              <a:defRPr/>
            </a:pPr>
            <a:r>
              <a:rPr lang="fr-FR" sz="3600" b="0" i="0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La capacité à être réactif par rapport à la crise énergétique ?</a:t>
            </a:r>
            <a:endParaRPr sz="11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lvl="1">
              <a:defRPr/>
            </a:pPr>
            <a:r>
              <a:rPr lang="fr-FR" sz="20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AMI ADEME - SATT Résilience Energétique : </a:t>
            </a:r>
            <a:r>
              <a:rPr lang="fr-FR" sz="1600" b="0" i="0" u="sng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hlinkClick r:id="rId3" tooltip="https://www.satt.fr/ami-energie/"/>
              </a:rPr>
              <a:t>https://www.satt.fr/ami-energie/</a:t>
            </a:r>
            <a:r>
              <a:rPr lang="fr-FR" sz="16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endParaRPr lang="fr-FR" sz="2000" b="0" i="0" u="none" strike="noStrike" cap="none" spc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lvl="1">
              <a:defRPr/>
            </a:pP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6147767" name="Titr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/>
              <a:t>PEPR TASE</a:t>
            </a:r>
            <a:endParaRPr/>
          </a:p>
        </p:txBody>
      </p:sp>
      <p:sp>
        <p:nvSpPr>
          <p:cNvPr id="1001337848" name="Espace réservé du contenu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747108" y="2908902"/>
            <a:ext cx="11108674" cy="3540554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lang="fr-FR" sz="1800" b="0" i="1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(Int.1) : </a:t>
            </a:r>
            <a:r>
              <a:rPr lang="fr-FR" sz="1800" b="0" i="1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« The</a:t>
            </a:r>
            <a:r>
              <a:rPr lang="fr-FR" sz="1800" b="0" i="1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 </a:t>
            </a:r>
            <a:r>
              <a:rPr lang="fr-FR" sz="1800" b="0" i="1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massive integration of renewable energies also addresses the energy transition in societal and</a:t>
            </a:r>
            <a:r>
              <a:rPr sz="1800" i="1"/>
              <a:t> </a:t>
            </a:r>
            <a:r>
              <a:rPr lang="fr-FR" sz="1800" b="0" i="1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environmental terms =  understand the issues related to</a:t>
            </a:r>
            <a:r>
              <a:rPr sz="1800" i="1"/>
              <a:t> </a:t>
            </a:r>
            <a:r>
              <a:rPr lang="fr-FR" sz="1800" b="0" i="1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social transformations and societal appropriation</a:t>
            </a:r>
            <a:r>
              <a:rPr lang="fr-FR" sz="1800" b="0" i="1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, ... </a:t>
            </a:r>
            <a:r>
              <a:rPr lang="fr-FR" sz="1800" b="0" i="1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better integrate desirability issues in the technological projects</a:t>
            </a:r>
            <a:r>
              <a:rPr lang="fr-FR" sz="1800" b="0" i="1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 </a:t>
            </a:r>
            <a:r>
              <a:rPr lang="fr-FR" sz="1800" b="0" i="1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deployment, »</a:t>
            </a:r>
            <a:endParaRPr sz="1800" b="0" i="1" u="none" strike="noStrike" cap="none" spc="0">
              <a:solidFill>
                <a:schemeClr val="accent2"/>
              </a:solidFill>
              <a:latin typeface="Arial"/>
              <a:ea typeface="Arial"/>
              <a:cs typeface="Arial"/>
            </a:endParaRPr>
          </a:p>
          <a:p>
            <a:pPr lvl="1">
              <a:defRPr/>
            </a:pPr>
            <a:r>
              <a:rPr lang="fr-FR" sz="1800" b="0" i="1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understanding and solving the conflicts between general public and technological projects</a:t>
            </a:r>
            <a:r>
              <a:rPr lang="fr-FR" sz="1800" b="0" i="1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 </a:t>
            </a:r>
            <a:r>
              <a:rPr lang="fr-FR" sz="1800" b="0" i="1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owners. These conflicts may result from impacts on landscape and environment, individual</a:t>
            </a:r>
            <a:r>
              <a:rPr sz="1800"/>
              <a:t> </a:t>
            </a:r>
            <a:r>
              <a:rPr lang="fr-FR" sz="1800" b="0" i="1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behaviors. Governance, regulations, data management and projects implementation</a:t>
            </a:r>
            <a:r>
              <a:rPr sz="1800"/>
              <a:t> </a:t>
            </a:r>
            <a:r>
              <a:rPr lang="fr-FR" sz="1800" b="0" i="1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procedure are others examples of sources of conflicts</a:t>
            </a:r>
            <a:endParaRPr lang="fr-FR" sz="1800" b="0" i="1" u="none" strike="noStrike" cap="none" spc="0">
              <a:solidFill>
                <a:schemeClr val="accent2"/>
              </a:solidFill>
              <a:latin typeface="Arial"/>
              <a:ea typeface="Arial"/>
              <a:cs typeface="Arial"/>
            </a:endParaRPr>
          </a:p>
          <a:p>
            <a:pPr lvl="0">
              <a:defRPr/>
            </a:pPr>
            <a:r>
              <a:rPr lang="fr-FR" sz="2200" b="0" i="1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Definition of the expected results will</a:t>
            </a:r>
            <a:r>
              <a:rPr lang="fr-FR" sz="2200" b="0" i="1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 </a:t>
            </a:r>
            <a:r>
              <a:rPr lang="fr-FR" sz="2200" b="0" i="1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be a part of the projects building itself ... it is essential that</a:t>
            </a:r>
            <a:r>
              <a:rPr sz="2200"/>
              <a:t> </a:t>
            </a:r>
            <a:r>
              <a:rPr lang="fr-FR" sz="2200" b="0" i="1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the consortia that will emerge will deal with key issues and are coordinated with each other in</a:t>
            </a:r>
            <a:r>
              <a:rPr lang="fr-FR" sz="2200" b="0" i="1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 order to address complementary topics while limiting overlap</a:t>
            </a:r>
            <a:endParaRPr lang="fr-FR" sz="1800" b="0" i="1" u="none" strike="noStrike" cap="none" spc="0">
              <a:solidFill>
                <a:schemeClr val="accent2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sz="1800" b="0" i="0" u="none" strike="noStrike" cap="none" spc="0">
              <a:solidFill>
                <a:schemeClr val="accent2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742431203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4391208" y="709453"/>
            <a:ext cx="7669677" cy="1847620"/>
          </a:xfrm>
          <a:prstGeom prst="rect">
            <a:avLst/>
          </a:prstGeom>
        </p:spPr>
      </p:pic>
      <p:pic>
        <p:nvPicPr>
          <p:cNvPr id="667393154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205427" y="1468915"/>
            <a:ext cx="4086225" cy="1247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8768002" name="Titr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z="36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TASE : Calls for Expression of Interest</a:t>
            </a:r>
            <a:endParaRPr sz="3600"/>
          </a:p>
        </p:txBody>
      </p:sp>
      <p:sp>
        <p:nvSpPr>
          <p:cNvPr id="1826974145" name="Espace réservé du contenu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85000" lnSpcReduction="3000"/>
          </a:bodyPr>
          <a:lstStyle/>
          <a:p>
            <a:pPr>
              <a:defRPr/>
            </a:pPr>
            <a:r>
              <a:rPr lang="fr-FR" sz="2800" b="0" i="0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Technical, legal, economic, and sociological issues related to the new decentralized</a:t>
            </a:r>
            <a:r>
              <a:rPr lang="fr-FR" sz="2800" b="0" i="0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 </a:t>
            </a:r>
            <a:r>
              <a:rPr lang="fr-FR" sz="2800" b="0" i="0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ways of producing and consuming energy</a:t>
            </a:r>
            <a:endParaRPr lang="fr-FR" sz="2800" b="0" i="0" u="none" strike="noStrike" cap="none" spc="0">
              <a:solidFill>
                <a:schemeClr val="accent2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fr-FR" sz="2800" b="0" i="0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Principles and conditions of the balance between renewable energy generation and</a:t>
            </a:r>
            <a:r>
              <a:rPr lang="fr-FR" sz="2800" b="0" i="0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 </a:t>
            </a:r>
            <a:r>
              <a:rPr lang="fr-FR" sz="2800" b="0" i="0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consumption at different scales of the grids.</a:t>
            </a:r>
            <a:endParaRPr lang="fr-FR" sz="2800" b="0" i="0" u="none" strike="noStrike" cap="none" spc="0">
              <a:solidFill>
                <a:schemeClr val="accent2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fr-FR" sz="2800" b="0" i="0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Role and limits of the new energy use (mobility, communities, flexibility, etc.) in order</a:t>
            </a:r>
            <a:r>
              <a:rPr lang="fr-FR" sz="2800" b="0" i="0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 </a:t>
            </a:r>
            <a:r>
              <a:rPr lang="fr-FR" sz="2800" b="0" i="0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to improve the energy system: overall use of the various energy vectors (gas, heat,</a:t>
            </a:r>
            <a:r>
              <a:rPr/>
              <a:t> </a:t>
            </a:r>
            <a:r>
              <a:rPr lang="fr-FR" sz="2800" b="0" i="0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biomass, electricity), integration of intermittent energies and balance of power</a:t>
            </a:r>
            <a:r>
              <a:rPr/>
              <a:t> </a:t>
            </a:r>
            <a:r>
              <a:rPr lang="fr-FR" sz="2800" b="0" i="0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systems.</a:t>
            </a:r>
            <a:endParaRPr lang="fr-FR" sz="2800" b="0" i="0" u="none" strike="noStrike" cap="none" spc="0">
              <a:solidFill>
                <a:schemeClr val="accent2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fr-FR" sz="2800" b="0" i="0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Energy scenarizations that take into account ethical and justice issues, public</a:t>
            </a:r>
            <a:r>
              <a:rPr lang="fr-FR" sz="2800" b="0" i="0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 </a:t>
            </a:r>
            <a:r>
              <a:rPr lang="fr-FR" sz="2800" b="0" i="0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perceptions, dynamics of adherence and the conditions for organizing public debates </a:t>
            </a:r>
            <a:r>
              <a:rPr lang="fr-FR" sz="2800" b="0" i="0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on the technical and economic scenarios of energy production, distribution, and</a:t>
            </a:r>
            <a:r>
              <a:rPr/>
              <a:t> </a:t>
            </a:r>
            <a:r>
              <a:rPr lang="fr-FR" sz="2800" b="0" i="0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consumption.</a:t>
            </a:r>
            <a:endParaRPr lang="fr-FR" sz="2800" b="0" i="0" u="none" strike="noStrike" cap="none" spc="0">
              <a:solidFill>
                <a:schemeClr val="accent2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3989980" name="Titr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49" y="1709737"/>
            <a:ext cx="10515600" cy="2852736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/>
              <a:t>Ateliers</a:t>
            </a:r>
            <a:endParaRPr/>
          </a:p>
        </p:txBody>
      </p:sp>
      <p:sp>
        <p:nvSpPr>
          <p:cNvPr id="1921276231" name="Espace réservé du texte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49" y="4589462"/>
            <a:ext cx="10515600" cy="15001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9965" indent="-349965">
              <a:buFont typeface="Arial"/>
              <a:buChar char="–"/>
              <a:defRPr/>
            </a:pPr>
            <a:r>
              <a:rPr/>
              <a:t>Lien entre les attentes scientifiques et la plateforme « données » OTE</a:t>
            </a:r>
            <a:endParaRPr/>
          </a:p>
          <a:p>
            <a:pPr marL="349965" indent="-349965">
              <a:buFont typeface="Arial"/>
              <a:buChar char="–"/>
              <a:defRPr/>
            </a:pPr>
            <a:r>
              <a:rPr/>
              <a:t>Ouverture vers les acteurs et les enjeux sociétaux</a:t>
            </a:r>
            <a:endParaRPr/>
          </a:p>
          <a:p>
            <a:pPr marL="349965" indent="-349965">
              <a:buFont typeface="Arial"/>
              <a:buChar char="–"/>
              <a:defRPr/>
            </a:pPr>
            <a:r>
              <a:rPr/>
              <a:t>Position de l’OTE par rapport à la crise énergétique 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0111764" name="Titr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/>
              <a:t>Point de départ</a:t>
            </a:r>
            <a:endParaRPr/>
          </a:p>
        </p:txBody>
      </p:sp>
      <p:sp>
        <p:nvSpPr>
          <p:cNvPr id="1210500283" name="" hidden="0"/>
          <p:cNvSpPr/>
          <p:nvPr isPhoto="0" userDrawn="0"/>
        </p:nvSpPr>
        <p:spPr bwMode="auto">
          <a:xfrm flipH="0" flipV="0">
            <a:off x="7942581" y="4637744"/>
            <a:ext cx="203222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1317510584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1974021" y="1345904"/>
            <a:ext cx="9526412" cy="50630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1273243" name="Titr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16153" y="554181"/>
            <a:ext cx="12411807" cy="1136505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upright="0" compatLnSpc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sz="3600"/>
              <a:t>Point de départ :Les ambitions avec les moyens obtenus</a:t>
            </a:r>
            <a:endParaRPr/>
          </a:p>
        </p:txBody>
      </p:sp>
      <p:sp>
        <p:nvSpPr>
          <p:cNvPr id="976371061" name="Espace réservé du contenu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838198" y="1825624"/>
            <a:ext cx="10515600" cy="4612356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90000" lnSpcReduction="2000"/>
          </a:bodyPr>
          <a:lstStyle/>
          <a:p>
            <a:pPr algn="just">
              <a:defRPr/>
            </a:pPr>
            <a:r>
              <a:rPr/>
              <a:t>Rappel des moyens obtenus</a:t>
            </a:r>
            <a:endParaRPr/>
          </a:p>
          <a:p>
            <a:pPr lvl="1" algn="just">
              <a:defRPr/>
            </a:pPr>
            <a:r>
              <a:rPr/>
              <a:t>280 k€ financement IDEX</a:t>
            </a:r>
            <a:endParaRPr/>
          </a:p>
          <a:p>
            <a:pPr lvl="1" algn="just">
              <a:defRPr/>
            </a:pPr>
            <a:r>
              <a:rPr/>
              <a:t>20 k€ PEPS CNRS – Observatoire OTE</a:t>
            </a:r>
            <a:endParaRPr/>
          </a:p>
          <a:p>
            <a:pPr marL="457200" lvl="1" indent="0" algn="just">
              <a:buFont typeface="Arial"/>
              <a:buNone/>
              <a:defRPr/>
            </a:pPr>
            <a:r>
              <a:rPr/>
              <a:t>Budget essentiellement dédié à la plate-forme et à un support à l’animation</a:t>
            </a:r>
            <a:endParaRPr/>
          </a:p>
          <a:p>
            <a:pPr algn="just">
              <a:defRPr/>
            </a:pPr>
            <a:r>
              <a:rPr/>
              <a:t>Les ambitions possibles avec les moyens</a:t>
            </a:r>
            <a:endParaRPr/>
          </a:p>
          <a:p>
            <a:pPr lvl="1" algn="just">
              <a:defRPr/>
            </a:pPr>
            <a:r>
              <a:rPr lang="fr-FR" sz="23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Un pouvoir d'animation</a:t>
            </a:r>
            <a:endParaRPr sz="2300" b="0" i="0" u="none" strike="noStrike" cap="none" spc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lvl="2" algn="just">
              <a:defRPr/>
            </a:pPr>
            <a:r>
              <a:rPr lang="fr-FR" sz="2000" b="0" i="0" u="none" strike="noStrike" cap="none" spc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rPr>
              <a:t>Pour construire des projets collaboratifs intra OTE et en lien avec les acteurs socio-économiques de la TE</a:t>
            </a:r>
            <a:endParaRPr lang="fr-FR" sz="2000" b="0" i="0" u="none" strike="noStrike" cap="none" spc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lvl="1" algn="just">
              <a:defRPr/>
            </a:pPr>
            <a:r>
              <a:rPr lang="fr-FR" sz="24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	Une capacité à créer une plate-forme</a:t>
            </a:r>
            <a:r>
              <a:rPr/>
              <a:t> pour une science</a:t>
            </a:r>
            <a:endParaRPr/>
          </a:p>
          <a:p>
            <a:pPr lvl="2" algn="just">
              <a:defRPr/>
            </a:pPr>
            <a:r>
              <a:rPr lang="fr-FR"/>
              <a:t>Participative</a:t>
            </a:r>
            <a:endParaRPr lang="fr-FR"/>
          </a:p>
          <a:p>
            <a:pPr lvl="2" algn="just">
              <a:defRPr/>
            </a:pPr>
            <a:r>
              <a:rPr lang="fr-FR"/>
              <a:t>Ouverte</a:t>
            </a:r>
            <a:endParaRPr lang="fr-FR"/>
          </a:p>
          <a:p>
            <a:pPr lvl="2" algn="just">
              <a:defRPr/>
            </a:pPr>
            <a:r>
              <a:rPr lang="fr-FR"/>
              <a:t>Répondant aux sollicitations/attentes des pouvoirs publics et des institutions</a:t>
            </a:r>
            <a:endParaRPr lang="fr-FR"/>
          </a:p>
          <a:p>
            <a:pPr lvl="2" algn="just">
              <a:defRPr/>
            </a:pPr>
            <a:endParaRPr lang="fr-FR" sz="2400" b="0" i="0" u="none" strike="noStrike" cap="none" spc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29014471" name="Titr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301894" y="554180"/>
            <a:ext cx="11589763" cy="1136504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upright="0" compatLnSpc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sz="2800"/>
              <a:t>La crise énergétique : Accélération du contexte pour l’OTE</a:t>
            </a:r>
            <a:endParaRPr/>
          </a:p>
        </p:txBody>
      </p:sp>
      <p:sp>
        <p:nvSpPr>
          <p:cNvPr id="1365630552" name="Espace réservé du contenu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301894" y="1488585"/>
            <a:ext cx="10515600" cy="4351338"/>
          </a:xfrm>
        </p:spPr>
        <p:txBody>
          <a:bodyPr/>
          <a:lstStyle/>
          <a:p>
            <a:pPr>
              <a:defRPr/>
            </a:pPr>
            <a:r>
              <a:rPr sz="2800" b="0" i="0" u="none">
                <a:solidFill>
                  <a:srgbClr val="92D050"/>
                </a:solidFill>
                <a:latin typeface="Arial"/>
                <a:ea typeface="Arial"/>
                <a:cs typeface="Arial"/>
              </a:rPr>
              <a:t>Mise en ligne du site</a:t>
            </a:r>
            <a:endParaRPr sz="2800" b="0" i="0" u="none">
              <a:solidFill>
                <a:srgbClr val="92D050"/>
              </a:solidFill>
              <a:latin typeface="Arial"/>
              <a:ea typeface="Arial"/>
              <a:cs typeface="Arial"/>
            </a:endParaRPr>
          </a:p>
          <a:p>
            <a:pPr lvl="1">
              <a:defRPr/>
            </a:pPr>
            <a:r>
              <a:rPr sz="2000" b="0" i="0" u="none">
                <a:solidFill>
                  <a:srgbClr val="3F6FA8"/>
                </a:solidFill>
                <a:latin typeface="Arial"/>
                <a:ea typeface="Arial"/>
                <a:cs typeface="Arial"/>
              </a:rPr>
              <a:t>Voir </a:t>
            </a:r>
            <a:r>
              <a:rPr sz="2000" b="0" i="0" u="sng">
                <a:solidFill>
                  <a:srgbClr val="3F6FA8"/>
                </a:solidFill>
                <a:latin typeface="Arial"/>
                <a:ea typeface="Arial"/>
                <a:cs typeface="Arial"/>
                <a:hlinkClick r:id="rId2" tooltip="https://ote.univ-grenoble-alpes.fr/"/>
              </a:rPr>
              <a:t>https://ote.univ-grenoble-alpes.fr/</a:t>
            </a:r>
            <a:r>
              <a:rPr sz="2000" b="0" i="0" u="none">
                <a:solidFill>
                  <a:srgbClr val="3F6FA8"/>
                </a:solidFill>
                <a:latin typeface="Arial"/>
                <a:ea typeface="Arial"/>
                <a:cs typeface="Arial"/>
              </a:rPr>
              <a:t> </a:t>
            </a:r>
            <a:endParaRPr sz="2400" b="0" i="0" u="none">
              <a:solidFill>
                <a:srgbClr val="3F6FA8"/>
              </a:solidFill>
              <a:latin typeface="Arial"/>
              <a:ea typeface="Arial"/>
              <a:cs typeface="Arial"/>
            </a:endParaRPr>
          </a:p>
          <a:p>
            <a:pPr lvl="0">
              <a:defRPr/>
            </a:pPr>
            <a:r>
              <a:rPr lang="fr-FR" sz="2800" b="0" i="0" u="none" strike="noStrike" cap="none" spc="0">
                <a:solidFill>
                  <a:srgbClr val="92D050"/>
                </a:solidFill>
                <a:latin typeface="Arial"/>
                <a:ea typeface="Arial"/>
                <a:cs typeface="Arial"/>
              </a:rPr>
              <a:t>Lancement d’une rubrique </a:t>
            </a:r>
            <a:br>
              <a:rPr sz="2400" b="0" i="0" u="none">
                <a:solidFill>
                  <a:srgbClr val="3F6FA8"/>
                </a:solidFill>
                <a:latin typeface="Arial"/>
                <a:ea typeface="Arial"/>
                <a:cs typeface="Arial"/>
              </a:rPr>
            </a:br>
            <a:r>
              <a:rPr sz="2400" b="0" i="0" u="none">
                <a:solidFill>
                  <a:srgbClr val="3F6FA8"/>
                </a:solidFill>
                <a:latin typeface="Arial"/>
                <a:ea typeface="Arial"/>
                <a:cs typeface="Arial"/>
              </a:rPr>
              <a:t>« La crise énergétique actuelle »</a:t>
            </a:r>
            <a:endParaRPr sz="2400" b="0" i="0" u="none">
              <a:solidFill>
                <a:srgbClr val="3F6FA8"/>
              </a:solidFill>
              <a:latin typeface="Arial"/>
              <a:ea typeface="Arial"/>
              <a:cs typeface="Arial"/>
            </a:endParaRPr>
          </a:p>
          <a:p>
            <a:pPr lvl="1">
              <a:defRPr/>
            </a:pPr>
            <a:r>
              <a:rPr sz="1600" b="0" i="0" u="sng">
                <a:solidFill>
                  <a:srgbClr val="000000"/>
                </a:solidFill>
                <a:latin typeface="Arial"/>
                <a:ea typeface="Arial"/>
                <a:cs typeface="Arial"/>
                <a:hlinkClick r:id="rId2" tooltip="https://ote.univ-grenoble-alpes.fr/"/>
              </a:rPr>
              <a:t>https://ote.univ-grenoble-alpes.fr/crise-energetique/</a:t>
            </a:r>
            <a:r>
              <a:rPr sz="1600" b="0" i="0" u="none">
                <a:solidFill>
                  <a:srgbClr val="88AAD3"/>
                </a:solidFill>
                <a:latin typeface="Arial"/>
                <a:ea typeface="Arial"/>
                <a:cs typeface="Arial"/>
              </a:rPr>
              <a:t> </a:t>
            </a:r>
            <a:endParaRPr sz="1600" b="0" i="0" u="none">
              <a:solidFill>
                <a:srgbClr val="88AAD3"/>
              </a:solidFill>
              <a:latin typeface="Arial"/>
              <a:ea typeface="Arial"/>
              <a:cs typeface="Arial"/>
            </a:endParaRPr>
          </a:p>
          <a:p>
            <a:pPr lvl="0">
              <a:defRPr/>
            </a:pPr>
            <a:r>
              <a:rPr lang="fr-FR" sz="2800" b="0" i="0" u="none" strike="noStrike" cap="none" spc="0">
                <a:solidFill>
                  <a:srgbClr val="92D050"/>
                </a:solidFill>
                <a:latin typeface="Arial"/>
                <a:ea typeface="Arial"/>
                <a:cs typeface="Arial"/>
              </a:rPr>
              <a:t>Lancement du recrutement participatif</a:t>
            </a:r>
            <a:endParaRPr lang="fr-FR" sz="2800" b="0" i="0" u="none" strike="noStrike" cap="none" spc="0">
              <a:solidFill>
                <a:srgbClr val="92D05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44728920" name="" hidden="0"/>
          <p:cNvSpPr/>
          <p:nvPr isPhoto="0" userDrawn="0"/>
        </p:nvSpPr>
        <p:spPr bwMode="auto">
          <a:xfrm flipH="0" flipV="0">
            <a:off x="7928777" y="7184665"/>
            <a:ext cx="222893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1286646584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5940520" y="1981772"/>
            <a:ext cx="6080006" cy="1242703"/>
          </a:xfrm>
          <a:prstGeom prst="rect">
            <a:avLst/>
          </a:prstGeom>
        </p:spPr>
      </p:pic>
      <p:sp>
        <p:nvSpPr>
          <p:cNvPr id="1525985047" name="" hidden="0"/>
          <p:cNvSpPr/>
          <p:nvPr isPhoto="0" userDrawn="0"/>
        </p:nvSpPr>
        <p:spPr bwMode="auto">
          <a:xfrm flipH="0" flipV="0">
            <a:off x="13526100" y="6352331"/>
            <a:ext cx="201117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1207093201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7089167" y="3580263"/>
            <a:ext cx="4159448" cy="2259660"/>
          </a:xfrm>
          <a:prstGeom prst="rect">
            <a:avLst/>
          </a:prstGeom>
        </p:spPr>
      </p:pic>
      <p:sp>
        <p:nvSpPr>
          <p:cNvPr id="1221810507" name="" hidden="0"/>
          <p:cNvSpPr/>
          <p:nvPr isPhoto="0" userDrawn="0"/>
        </p:nvSpPr>
        <p:spPr bwMode="auto">
          <a:xfrm flipH="0" flipV="0">
            <a:off x="12839050" y="7293133"/>
            <a:ext cx="184118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933011285" name="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 flipH="0" flipV="0">
            <a:off x="447831" y="3939703"/>
            <a:ext cx="5477185" cy="671730"/>
          </a:xfrm>
          <a:prstGeom prst="rect">
            <a:avLst/>
          </a:prstGeom>
        </p:spPr>
      </p:pic>
      <p:sp>
        <p:nvSpPr>
          <p:cNvPr id="647693788" name="" hidden="0"/>
          <p:cNvSpPr/>
          <p:nvPr isPhoto="0" userDrawn="0"/>
        </p:nvSpPr>
        <p:spPr bwMode="auto">
          <a:xfrm>
            <a:off x="6416390" y="8418511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5854974" name="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>
            <a:off x="301894" y="4710093"/>
            <a:ext cx="6229350" cy="16382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5416727" name="Titr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/>
              <a:t>Dynamique et acteurs à saluer</a:t>
            </a:r>
            <a:endParaRPr/>
          </a:p>
        </p:txBody>
      </p:sp>
      <p:sp>
        <p:nvSpPr>
          <p:cNvPr id="1126172501" name="Espace réservé du contenu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lang="fr-FR" sz="3600" b="1" i="0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La dynamique de lancement de l'OTE</a:t>
            </a:r>
            <a:r>
              <a:rPr lang="fr-FR" sz="2800" b="0" i="0" u="none" strike="noStrike" cap="none" spc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:</a:t>
            </a:r>
            <a:endParaRPr lang="fr-FR" sz="2800" b="0" i="0" u="none" strike="noStrike" cap="none" spc="0">
              <a:solidFill>
                <a:schemeClr val="accent2"/>
              </a:solidFill>
              <a:latin typeface="Arial"/>
              <a:ea typeface="Arial"/>
              <a:cs typeface="Arial"/>
            </a:endParaRPr>
          </a:p>
          <a:p>
            <a:pPr lvl="1">
              <a:defRPr/>
            </a:pPr>
            <a:r>
              <a:rPr lang="fr-FR" sz="24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la dynamique de l'OTE:</a:t>
            </a:r>
            <a:endParaRPr lang="fr-FR" sz="2400" b="0" i="0" u="none" strike="noStrike" cap="none" spc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lvl="2">
              <a:defRPr/>
            </a:pPr>
            <a:r>
              <a:rPr lang="fr-FR" sz="20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19 laboratoire: SHS + Archit, sciences de l'environnement, sciences de l'ingénieur</a:t>
            </a:r>
            <a:endParaRPr lang="fr-FR" sz="2400" b="0" i="0" u="none" strike="noStrike" cap="none" spc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lvl="2">
              <a:defRPr/>
            </a:pPr>
            <a:r>
              <a:rPr lang="fr-FR" sz="20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110 Chercheurs dont 50 présents aujourd'hui</a:t>
            </a:r>
            <a:endParaRPr lang="fr-FR" sz="2000" b="0" i="0" u="none" strike="noStrike" cap="none" spc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lvl="2">
              <a:defRPr/>
            </a:pPr>
            <a:r>
              <a:rPr lang="fr-FR" sz="20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Une plate-forme  qui devient opérationnelle dans les dimensions animation (recrutement), juridique (gestion RGPD, convention data de tiers), mise en vitrine</a:t>
            </a:r>
            <a:endParaRPr lang="fr-FR" sz="2400" b="0" i="0" u="none" strike="noStrike" cap="none" spc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lvl="1">
              <a:defRPr/>
            </a:pPr>
            <a:endParaRPr lang="fr-FR" sz="2600" b="0" i="0" u="none" strike="noStrike" cap="none" spc="0">
              <a:solidFill>
                <a:schemeClr val="accent2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2129384" name="Titr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z="4400" b="0" i="0" u="none" strike="noStrike" cap="none" spc="0">
                <a:solidFill>
                  <a:schemeClr val="tx2"/>
                </a:solidFill>
                <a:latin typeface="Arial"/>
                <a:ea typeface="Arial"/>
                <a:cs typeface="Arial"/>
              </a:rPr>
              <a:t>La dynamique à impulser</a:t>
            </a:r>
            <a:endParaRPr/>
          </a:p>
        </p:txBody>
      </p:sp>
      <p:sp>
        <p:nvSpPr>
          <p:cNvPr id="708642339" name="Espace réservé du contenu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65789302" name="" hidden="0"/>
          <p:cNvSpPr/>
          <p:nvPr isPhoto="0" userDrawn="0"/>
        </p:nvSpPr>
        <p:spPr bwMode="auto">
          <a:xfrm flipH="0" flipV="0">
            <a:off x="2557561" y="3945245"/>
            <a:ext cx="184277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13233865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260803" y="1638299"/>
            <a:ext cx="11845924" cy="50672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60062266" name="Titr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/>
              <a:t>La </a:t>
            </a:r>
            <a:r>
              <a:rPr/>
              <a:t>plateforme</a:t>
            </a:r>
            <a:r>
              <a:rPr/>
              <a:t> OT</a:t>
            </a:r>
            <a:r>
              <a:rPr lang="fr-FR"/>
              <a:t>E</a:t>
            </a:r>
            <a:endParaRPr/>
          </a:p>
        </p:txBody>
      </p:sp>
      <p:sp>
        <p:nvSpPr>
          <p:cNvPr id="337416788" name="Espace réservé du contenu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Aspects techniques</a:t>
            </a:r>
            <a:endParaRPr/>
          </a:p>
          <a:p>
            <a:pPr lvl="1">
              <a:defRPr/>
            </a:pPr>
            <a:r>
              <a:rPr lang="fr-FR"/>
              <a:t>Infra-structure</a:t>
            </a:r>
            <a:r>
              <a:rPr lang="fr-FR"/>
              <a:t> Cloud </a:t>
            </a:r>
            <a:endParaRPr/>
          </a:p>
          <a:p>
            <a:pPr lvl="2">
              <a:defRPr/>
            </a:pPr>
            <a:r>
              <a:rPr lang="fr-FR"/>
              <a:t>Coffre fort numérique – Infra cloud UGA - Winter/Summer</a:t>
            </a:r>
            <a:endParaRPr/>
          </a:p>
          <a:p>
            <a:pPr lvl="1">
              <a:defRPr/>
            </a:pPr>
            <a:r>
              <a:rPr/>
              <a:t>Site OTE avec </a:t>
            </a:r>
            <a:r>
              <a:rPr/>
              <a:t>sa</a:t>
            </a:r>
            <a:r>
              <a:rPr/>
              <a:t> structure</a:t>
            </a:r>
            <a:endParaRPr/>
          </a:p>
          <a:p>
            <a:pPr lvl="1">
              <a:defRPr/>
            </a:pPr>
            <a:r>
              <a:rPr/>
              <a:t>Vitrine :</a:t>
            </a:r>
            <a:endParaRPr/>
          </a:p>
          <a:p>
            <a:pPr lvl="2">
              <a:defRPr/>
            </a:pPr>
            <a:r>
              <a:rPr/>
              <a:t>Open source, open data, open access</a:t>
            </a:r>
            <a:endParaRPr/>
          </a:p>
          <a:p>
            <a:pPr lvl="2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Charte graphique O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2F1EA"/>
      </a:accent1>
      <a:accent2>
        <a:srgbClr val="92D050"/>
      </a:accent2>
      <a:accent3>
        <a:srgbClr val="FFC000"/>
      </a:accent3>
      <a:accent4>
        <a:srgbClr val="D99694"/>
      </a:accent4>
      <a:accent5>
        <a:srgbClr val="95B3D7"/>
      </a:accent5>
      <a:accent6>
        <a:srgbClr val="DCE6F2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ONLYOFFICE/7.1.1.23</Application>
  <DocSecurity>0</DocSecurity>
  <PresentationFormat>Grand écran</PresentationFormat>
  <Paragraphs>0</Paragraphs>
  <Slides>34</Slides>
  <Notes>34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Manager/>
  <Company>G2ELab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Anais Bovet</dc:creator>
  <cp:keywords/>
  <dc:description/>
  <dc:identifier/>
  <dc:language/>
  <cp:lastModifiedBy>Anais Bovet (Anais.Bovet@univ-grenoble-alpes.fr)</cp:lastModifiedBy>
  <cp:revision>30</cp:revision>
  <dcterms:created xsi:type="dcterms:W3CDTF">2022-08-02T09:37:00Z</dcterms:created>
  <dcterms:modified xsi:type="dcterms:W3CDTF">2022-09-15T10:27:28Z</dcterms:modified>
  <cp:category/>
  <cp:contentStatus/>
  <cp:version/>
</cp:coreProperties>
</file>